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7" r:id="rId5"/>
    <p:sldId id="270" r:id="rId6"/>
    <p:sldId id="281" r:id="rId7"/>
    <p:sldId id="282" r:id="rId8"/>
    <p:sldId id="265" r:id="rId9"/>
    <p:sldId id="283" r:id="rId10"/>
    <p:sldId id="257" r:id="rId11"/>
    <p:sldId id="258" r:id="rId12"/>
    <p:sldId id="284" r:id="rId13"/>
    <p:sldId id="285" r:id="rId14"/>
    <p:sldId id="261" r:id="rId15"/>
    <p:sldId id="287" r:id="rId16"/>
    <p:sldId id="264" r:id="rId17"/>
    <p:sldId id="2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4E8F3-1DB6-4220-8EC7-D4FC1A79AB8E}" v="1" dt="2021-07-10T10:02:20.270"/>
    <p1510:client id="{1A0859D0-F707-441E-BC7B-969C59A10F2E}" v="447" dt="2020-06-09T09:21:30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338863-5E00-48C0-BF29-E8DD3170D58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5B18C08-D227-48E1-A938-6D6C6A801A58}">
      <dgm:prSet/>
      <dgm:spPr/>
      <dgm:t>
        <a:bodyPr/>
        <a:lstStyle/>
        <a:p>
          <a:pPr>
            <a:defRPr b="1"/>
          </a:pPr>
          <a:r>
            <a:rPr lang="ko-KR"/>
            <a:t>모션 파트</a:t>
          </a:r>
          <a:endParaRPr lang="en-US"/>
        </a:p>
      </dgm:t>
    </dgm:pt>
    <dgm:pt modelId="{BE381112-B249-4A73-94D9-D14533803E58}" type="parTrans" cxnId="{E827543B-AEB1-462D-975D-364A31B6486A}">
      <dgm:prSet/>
      <dgm:spPr/>
      <dgm:t>
        <a:bodyPr/>
        <a:lstStyle/>
        <a:p>
          <a:endParaRPr lang="en-US"/>
        </a:p>
      </dgm:t>
    </dgm:pt>
    <dgm:pt modelId="{04647FEA-434E-4437-B131-7DAC3C3BA014}" type="sibTrans" cxnId="{E827543B-AEB1-462D-975D-364A31B6486A}">
      <dgm:prSet/>
      <dgm:spPr/>
      <dgm:t>
        <a:bodyPr/>
        <a:lstStyle/>
        <a:p>
          <a:endParaRPr lang="en-US"/>
        </a:p>
      </dgm:t>
    </dgm:pt>
    <dgm:pt modelId="{0450A19A-462C-40FD-AB56-8F4C7B1B63AB}">
      <dgm:prSet/>
      <dgm:spPr/>
      <dgm:t>
        <a:bodyPr/>
        <a:lstStyle/>
        <a:p>
          <a:r>
            <a:rPr lang="ko-KR"/>
            <a:t>자동순찰 기능 </a:t>
          </a:r>
          <a:r>
            <a:rPr lang="en-US"/>
            <a:t>(</a:t>
          </a:r>
          <a:r>
            <a:rPr lang="ko-KR"/>
            <a:t>임세진</a:t>
          </a:r>
          <a:r>
            <a:rPr lang="en-US"/>
            <a:t>, </a:t>
          </a:r>
          <a:r>
            <a:rPr lang="ko-KR"/>
            <a:t>황원상</a:t>
          </a:r>
          <a:r>
            <a:rPr lang="en-US"/>
            <a:t>)</a:t>
          </a:r>
        </a:p>
      </dgm:t>
    </dgm:pt>
    <dgm:pt modelId="{BEF77EF5-8E0D-47A5-AEEC-868356132470}" type="parTrans" cxnId="{56651857-DD5A-441C-8804-C7427BD42185}">
      <dgm:prSet/>
      <dgm:spPr/>
      <dgm:t>
        <a:bodyPr/>
        <a:lstStyle/>
        <a:p>
          <a:endParaRPr lang="en-US"/>
        </a:p>
      </dgm:t>
    </dgm:pt>
    <dgm:pt modelId="{38159514-AB3B-451A-BF68-D5D0D14CD06F}" type="sibTrans" cxnId="{56651857-DD5A-441C-8804-C7427BD42185}">
      <dgm:prSet/>
      <dgm:spPr/>
      <dgm:t>
        <a:bodyPr/>
        <a:lstStyle/>
        <a:p>
          <a:endParaRPr lang="en-US"/>
        </a:p>
      </dgm:t>
    </dgm:pt>
    <dgm:pt modelId="{91AAC50F-F0DE-4C0E-9049-FE640E9D4A2F}">
      <dgm:prSet/>
      <dgm:spPr/>
      <dgm:t>
        <a:bodyPr/>
        <a:lstStyle/>
        <a:p>
          <a:r>
            <a:rPr lang="ko-KR"/>
            <a:t>리모컨 조종 기능</a:t>
          </a:r>
          <a:r>
            <a:rPr lang="en-US"/>
            <a:t>(</a:t>
          </a:r>
          <a:r>
            <a:rPr lang="ko-KR"/>
            <a:t>황원상</a:t>
          </a:r>
          <a:r>
            <a:rPr lang="en-US"/>
            <a:t>)</a:t>
          </a:r>
        </a:p>
      </dgm:t>
    </dgm:pt>
    <dgm:pt modelId="{1D3D1D42-6EEE-4CF6-94BC-9AF6C7595514}" type="parTrans" cxnId="{0F1E45CE-9676-4C8B-AEB7-DF2EDB297ADF}">
      <dgm:prSet/>
      <dgm:spPr/>
      <dgm:t>
        <a:bodyPr/>
        <a:lstStyle/>
        <a:p>
          <a:endParaRPr lang="en-US"/>
        </a:p>
      </dgm:t>
    </dgm:pt>
    <dgm:pt modelId="{25AA6BC6-5166-4F63-9AB0-3C215D1E6D63}" type="sibTrans" cxnId="{0F1E45CE-9676-4C8B-AEB7-DF2EDB297ADF}">
      <dgm:prSet/>
      <dgm:spPr/>
      <dgm:t>
        <a:bodyPr/>
        <a:lstStyle/>
        <a:p>
          <a:endParaRPr lang="en-US"/>
        </a:p>
      </dgm:t>
    </dgm:pt>
    <dgm:pt modelId="{A9FB747C-D5E1-4E53-880B-B8832AC2D61F}">
      <dgm:prSet/>
      <dgm:spPr/>
      <dgm:t>
        <a:bodyPr/>
        <a:lstStyle/>
        <a:p>
          <a:pPr>
            <a:defRPr b="1"/>
          </a:pPr>
          <a:r>
            <a:rPr lang="ko-KR"/>
            <a:t>사물 인지 파트</a:t>
          </a:r>
          <a:endParaRPr lang="en-US"/>
        </a:p>
      </dgm:t>
    </dgm:pt>
    <dgm:pt modelId="{867F8ECD-EDEF-4B82-BE26-51A9586571C8}" type="parTrans" cxnId="{05132F75-97C3-4855-8AA3-6A55D5D887D7}">
      <dgm:prSet/>
      <dgm:spPr/>
      <dgm:t>
        <a:bodyPr/>
        <a:lstStyle/>
        <a:p>
          <a:endParaRPr lang="en-US"/>
        </a:p>
      </dgm:t>
    </dgm:pt>
    <dgm:pt modelId="{D7E94719-C129-4651-9EF8-5326596C22C5}" type="sibTrans" cxnId="{05132F75-97C3-4855-8AA3-6A55D5D887D7}">
      <dgm:prSet/>
      <dgm:spPr/>
      <dgm:t>
        <a:bodyPr/>
        <a:lstStyle/>
        <a:p>
          <a:endParaRPr lang="en-US"/>
        </a:p>
      </dgm:t>
    </dgm:pt>
    <dgm:pt modelId="{1772A8E9-4EB1-4BD2-BD2E-9E83F49A675C}">
      <dgm:prSet/>
      <dgm:spPr/>
      <dgm:t>
        <a:bodyPr/>
        <a:lstStyle/>
        <a:p>
          <a:r>
            <a:rPr lang="ko-KR"/>
            <a:t>적외선 장애물 파악</a:t>
          </a:r>
          <a:r>
            <a:rPr lang="en-US"/>
            <a:t>(</a:t>
          </a:r>
          <a:r>
            <a:rPr lang="ko-KR" altLang="en-US"/>
            <a:t>임세진</a:t>
          </a:r>
          <a:r>
            <a:rPr lang="en-US"/>
            <a:t>)</a:t>
          </a:r>
        </a:p>
      </dgm:t>
    </dgm:pt>
    <dgm:pt modelId="{2901AF23-F537-42A9-82A4-D01D4C041AC2}" type="parTrans" cxnId="{1BCB38C2-A59C-4B2D-9577-CB5A76D2CF4B}">
      <dgm:prSet/>
      <dgm:spPr/>
      <dgm:t>
        <a:bodyPr/>
        <a:lstStyle/>
        <a:p>
          <a:endParaRPr lang="en-US"/>
        </a:p>
      </dgm:t>
    </dgm:pt>
    <dgm:pt modelId="{6E953509-BFF0-42BC-8A13-6A11B871FB45}" type="sibTrans" cxnId="{1BCB38C2-A59C-4B2D-9577-CB5A76D2CF4B}">
      <dgm:prSet/>
      <dgm:spPr/>
      <dgm:t>
        <a:bodyPr/>
        <a:lstStyle/>
        <a:p>
          <a:endParaRPr lang="en-US"/>
        </a:p>
      </dgm:t>
    </dgm:pt>
    <dgm:pt modelId="{E5BA989D-6165-438E-BE71-B2CED640BBC2}">
      <dgm:prSet/>
      <dgm:spPr/>
      <dgm:t>
        <a:bodyPr/>
        <a:lstStyle/>
        <a:p>
          <a:r>
            <a:rPr lang="ko-KR"/>
            <a:t>적외선으로 열 체크</a:t>
          </a:r>
          <a:r>
            <a:rPr lang="en-US"/>
            <a:t>(</a:t>
          </a:r>
          <a:r>
            <a:rPr lang="ko-KR"/>
            <a:t>동물</a:t>
          </a:r>
          <a:r>
            <a:rPr lang="en-US"/>
            <a:t>/</a:t>
          </a:r>
          <a:r>
            <a:rPr lang="ko-KR"/>
            <a:t>사물 구분</a:t>
          </a:r>
          <a:r>
            <a:rPr lang="en-US"/>
            <a:t>)</a:t>
          </a:r>
        </a:p>
        <a:p>
          <a:r>
            <a:rPr lang="en-US"/>
            <a:t>(</a:t>
          </a:r>
          <a:r>
            <a:rPr lang="ko-KR" altLang="en-US"/>
            <a:t>이지우</a:t>
          </a:r>
          <a:r>
            <a:rPr lang="en-US" altLang="ko-KR"/>
            <a:t>, </a:t>
          </a:r>
          <a:r>
            <a:rPr lang="ko-KR"/>
            <a:t>임세진</a:t>
          </a:r>
          <a:r>
            <a:rPr lang="en-US"/>
            <a:t>)</a:t>
          </a:r>
        </a:p>
        <a:p>
          <a:r>
            <a:rPr lang="ko-KR" altLang="en-US"/>
            <a:t>디스플레이 파트</a:t>
          </a:r>
          <a:r>
            <a:rPr lang="en-US" altLang="ko-KR"/>
            <a:t>(</a:t>
          </a:r>
          <a:r>
            <a:rPr lang="ko-KR" altLang="en-US"/>
            <a:t>이지우</a:t>
          </a:r>
          <a:r>
            <a:rPr lang="en-US" altLang="ko-KR"/>
            <a:t>)</a:t>
          </a:r>
          <a:endParaRPr lang="en-US"/>
        </a:p>
      </dgm:t>
    </dgm:pt>
    <dgm:pt modelId="{D609AD0D-7BD2-4AD7-8BDF-61C95D8BE274}" type="parTrans" cxnId="{9B8F30CF-48D7-4B61-B126-9D93AE845CB5}">
      <dgm:prSet/>
      <dgm:spPr/>
      <dgm:t>
        <a:bodyPr/>
        <a:lstStyle/>
        <a:p>
          <a:endParaRPr lang="en-US"/>
        </a:p>
      </dgm:t>
    </dgm:pt>
    <dgm:pt modelId="{38F06F4A-6655-455C-A8E8-DEF5293C0360}" type="sibTrans" cxnId="{9B8F30CF-48D7-4B61-B126-9D93AE845CB5}">
      <dgm:prSet/>
      <dgm:spPr/>
      <dgm:t>
        <a:bodyPr/>
        <a:lstStyle/>
        <a:p>
          <a:endParaRPr lang="en-US"/>
        </a:p>
      </dgm:t>
    </dgm:pt>
    <dgm:pt modelId="{A015DAF1-A749-4C06-B6A8-5158AB33E059}" type="pres">
      <dgm:prSet presAssocID="{93338863-5E00-48C0-BF29-E8DD3170D58C}" presName="root" presStyleCnt="0">
        <dgm:presLayoutVars>
          <dgm:dir/>
          <dgm:resizeHandles val="exact"/>
        </dgm:presLayoutVars>
      </dgm:prSet>
      <dgm:spPr/>
    </dgm:pt>
    <dgm:pt modelId="{FB1D5C4E-31DF-4AD4-BECA-864023C7F9AB}" type="pres">
      <dgm:prSet presAssocID="{45B18C08-D227-48E1-A938-6D6C6A801A58}" presName="compNode" presStyleCnt="0"/>
      <dgm:spPr/>
    </dgm:pt>
    <dgm:pt modelId="{698150C5-493F-4583-8CFC-FCF28159EC35}" type="pres">
      <dgm:prSet presAssocID="{45B18C08-D227-48E1-A938-6D6C6A801A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2CB2C717-63A1-4CBA-9655-8B415D3459CA}" type="pres">
      <dgm:prSet presAssocID="{45B18C08-D227-48E1-A938-6D6C6A801A58}" presName="iconSpace" presStyleCnt="0"/>
      <dgm:spPr/>
    </dgm:pt>
    <dgm:pt modelId="{5E62C67E-AFF7-4E06-BC1E-01F0FCB274D4}" type="pres">
      <dgm:prSet presAssocID="{45B18C08-D227-48E1-A938-6D6C6A801A58}" presName="parTx" presStyleLbl="revTx" presStyleIdx="0" presStyleCnt="4">
        <dgm:presLayoutVars>
          <dgm:chMax val="0"/>
          <dgm:chPref val="0"/>
        </dgm:presLayoutVars>
      </dgm:prSet>
      <dgm:spPr/>
    </dgm:pt>
    <dgm:pt modelId="{AAD45CFA-07C5-4CF7-B0CE-8DBBFA35E5E5}" type="pres">
      <dgm:prSet presAssocID="{45B18C08-D227-48E1-A938-6D6C6A801A58}" presName="txSpace" presStyleCnt="0"/>
      <dgm:spPr/>
    </dgm:pt>
    <dgm:pt modelId="{59CBC26B-1A6A-443E-A759-A5498BE0975E}" type="pres">
      <dgm:prSet presAssocID="{45B18C08-D227-48E1-A938-6D6C6A801A58}" presName="desTx" presStyleLbl="revTx" presStyleIdx="1" presStyleCnt="4">
        <dgm:presLayoutVars/>
      </dgm:prSet>
      <dgm:spPr/>
    </dgm:pt>
    <dgm:pt modelId="{1B792CFC-B1BE-431C-9528-825060945D1D}" type="pres">
      <dgm:prSet presAssocID="{04647FEA-434E-4437-B131-7DAC3C3BA014}" presName="sibTrans" presStyleCnt="0"/>
      <dgm:spPr/>
    </dgm:pt>
    <dgm:pt modelId="{AAFB6753-11D6-4450-A46A-1D3CBD7663FD}" type="pres">
      <dgm:prSet presAssocID="{A9FB747C-D5E1-4E53-880B-B8832AC2D61F}" presName="compNode" presStyleCnt="0"/>
      <dgm:spPr/>
    </dgm:pt>
    <dgm:pt modelId="{7E8265CD-8392-40CF-B4F2-98005E38EA03}" type="pres">
      <dgm:prSet presAssocID="{A9FB747C-D5E1-4E53-880B-B8832AC2D61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og"/>
        </a:ext>
      </dgm:extLst>
    </dgm:pt>
    <dgm:pt modelId="{97BCDA83-0502-4BB9-88C1-A6CF8BC1B5E4}" type="pres">
      <dgm:prSet presAssocID="{A9FB747C-D5E1-4E53-880B-B8832AC2D61F}" presName="iconSpace" presStyleCnt="0"/>
      <dgm:spPr/>
    </dgm:pt>
    <dgm:pt modelId="{5D54A54D-E39B-48F9-A3F8-DE0DB6FAC70A}" type="pres">
      <dgm:prSet presAssocID="{A9FB747C-D5E1-4E53-880B-B8832AC2D61F}" presName="parTx" presStyleLbl="revTx" presStyleIdx="2" presStyleCnt="4">
        <dgm:presLayoutVars>
          <dgm:chMax val="0"/>
          <dgm:chPref val="0"/>
        </dgm:presLayoutVars>
      </dgm:prSet>
      <dgm:spPr/>
    </dgm:pt>
    <dgm:pt modelId="{D38C5860-761A-4794-8A22-1FF5CB167318}" type="pres">
      <dgm:prSet presAssocID="{A9FB747C-D5E1-4E53-880B-B8832AC2D61F}" presName="txSpace" presStyleCnt="0"/>
      <dgm:spPr/>
    </dgm:pt>
    <dgm:pt modelId="{97E6486E-5852-4993-9653-B65A51806B87}" type="pres">
      <dgm:prSet presAssocID="{A9FB747C-D5E1-4E53-880B-B8832AC2D61F}" presName="desTx" presStyleLbl="revTx" presStyleIdx="3" presStyleCnt="4">
        <dgm:presLayoutVars/>
      </dgm:prSet>
      <dgm:spPr/>
    </dgm:pt>
  </dgm:ptLst>
  <dgm:cxnLst>
    <dgm:cxn modelId="{1C35C614-9BE7-4B7F-967A-18737668B476}" type="presOf" srcId="{91AAC50F-F0DE-4C0E-9049-FE640E9D4A2F}" destId="{59CBC26B-1A6A-443E-A759-A5498BE0975E}" srcOrd="0" destOrd="1" presId="urn:microsoft.com/office/officeart/2018/5/layout/CenteredIconLabelDescriptionList"/>
    <dgm:cxn modelId="{46AAE01C-49F7-43E2-A190-A17090773B91}" type="presOf" srcId="{A9FB747C-D5E1-4E53-880B-B8832AC2D61F}" destId="{5D54A54D-E39B-48F9-A3F8-DE0DB6FAC70A}" srcOrd="0" destOrd="0" presId="urn:microsoft.com/office/officeart/2018/5/layout/CenteredIconLabelDescriptionList"/>
    <dgm:cxn modelId="{6D05F31C-BF86-4DC5-A434-D5E33754BAA9}" type="presOf" srcId="{1772A8E9-4EB1-4BD2-BD2E-9E83F49A675C}" destId="{97E6486E-5852-4993-9653-B65A51806B87}" srcOrd="0" destOrd="0" presId="urn:microsoft.com/office/officeart/2018/5/layout/CenteredIconLabelDescriptionList"/>
    <dgm:cxn modelId="{204E482E-E2F3-44CB-AA1E-1795317FC7C4}" type="presOf" srcId="{93338863-5E00-48C0-BF29-E8DD3170D58C}" destId="{A015DAF1-A749-4C06-B6A8-5158AB33E059}" srcOrd="0" destOrd="0" presId="urn:microsoft.com/office/officeart/2018/5/layout/CenteredIconLabelDescriptionList"/>
    <dgm:cxn modelId="{E827543B-AEB1-462D-975D-364A31B6486A}" srcId="{93338863-5E00-48C0-BF29-E8DD3170D58C}" destId="{45B18C08-D227-48E1-A938-6D6C6A801A58}" srcOrd="0" destOrd="0" parTransId="{BE381112-B249-4A73-94D9-D14533803E58}" sibTransId="{04647FEA-434E-4437-B131-7DAC3C3BA014}"/>
    <dgm:cxn modelId="{05132F75-97C3-4855-8AA3-6A55D5D887D7}" srcId="{93338863-5E00-48C0-BF29-E8DD3170D58C}" destId="{A9FB747C-D5E1-4E53-880B-B8832AC2D61F}" srcOrd="1" destOrd="0" parTransId="{867F8ECD-EDEF-4B82-BE26-51A9586571C8}" sibTransId="{D7E94719-C129-4651-9EF8-5326596C22C5}"/>
    <dgm:cxn modelId="{56651857-DD5A-441C-8804-C7427BD42185}" srcId="{45B18C08-D227-48E1-A938-6D6C6A801A58}" destId="{0450A19A-462C-40FD-AB56-8F4C7B1B63AB}" srcOrd="0" destOrd="0" parTransId="{BEF77EF5-8E0D-47A5-AEEC-868356132470}" sibTransId="{38159514-AB3B-451A-BF68-D5D0D14CD06F}"/>
    <dgm:cxn modelId="{64DC2A9F-DA79-408F-A35E-31E2A99BB9B4}" type="presOf" srcId="{45B18C08-D227-48E1-A938-6D6C6A801A58}" destId="{5E62C67E-AFF7-4E06-BC1E-01F0FCB274D4}" srcOrd="0" destOrd="0" presId="urn:microsoft.com/office/officeart/2018/5/layout/CenteredIconLabelDescriptionList"/>
    <dgm:cxn modelId="{D9C520B9-B8B5-4FB9-85E1-B964736DE623}" type="presOf" srcId="{E5BA989D-6165-438E-BE71-B2CED640BBC2}" destId="{97E6486E-5852-4993-9653-B65A51806B87}" srcOrd="0" destOrd="1" presId="urn:microsoft.com/office/officeart/2018/5/layout/CenteredIconLabelDescriptionList"/>
    <dgm:cxn modelId="{1BCB38C2-A59C-4B2D-9577-CB5A76D2CF4B}" srcId="{A9FB747C-D5E1-4E53-880B-B8832AC2D61F}" destId="{1772A8E9-4EB1-4BD2-BD2E-9E83F49A675C}" srcOrd="0" destOrd="0" parTransId="{2901AF23-F537-42A9-82A4-D01D4C041AC2}" sibTransId="{6E953509-BFF0-42BC-8A13-6A11B871FB45}"/>
    <dgm:cxn modelId="{D09913C8-B4AA-4BAD-9E2B-CA9403466CBF}" type="presOf" srcId="{0450A19A-462C-40FD-AB56-8F4C7B1B63AB}" destId="{59CBC26B-1A6A-443E-A759-A5498BE0975E}" srcOrd="0" destOrd="0" presId="urn:microsoft.com/office/officeart/2018/5/layout/CenteredIconLabelDescriptionList"/>
    <dgm:cxn modelId="{0F1E45CE-9676-4C8B-AEB7-DF2EDB297ADF}" srcId="{45B18C08-D227-48E1-A938-6D6C6A801A58}" destId="{91AAC50F-F0DE-4C0E-9049-FE640E9D4A2F}" srcOrd="1" destOrd="0" parTransId="{1D3D1D42-6EEE-4CF6-94BC-9AF6C7595514}" sibTransId="{25AA6BC6-5166-4F63-9AB0-3C215D1E6D63}"/>
    <dgm:cxn modelId="{9B8F30CF-48D7-4B61-B126-9D93AE845CB5}" srcId="{A9FB747C-D5E1-4E53-880B-B8832AC2D61F}" destId="{E5BA989D-6165-438E-BE71-B2CED640BBC2}" srcOrd="1" destOrd="0" parTransId="{D609AD0D-7BD2-4AD7-8BDF-61C95D8BE274}" sibTransId="{38F06F4A-6655-455C-A8E8-DEF5293C0360}"/>
    <dgm:cxn modelId="{F110E34F-ED46-4F4C-B14A-6881A42282CB}" type="presParOf" srcId="{A015DAF1-A749-4C06-B6A8-5158AB33E059}" destId="{FB1D5C4E-31DF-4AD4-BECA-864023C7F9AB}" srcOrd="0" destOrd="0" presId="urn:microsoft.com/office/officeart/2018/5/layout/CenteredIconLabelDescriptionList"/>
    <dgm:cxn modelId="{E72575E0-B10C-475D-B337-1D4B3A6DE585}" type="presParOf" srcId="{FB1D5C4E-31DF-4AD4-BECA-864023C7F9AB}" destId="{698150C5-493F-4583-8CFC-FCF28159EC35}" srcOrd="0" destOrd="0" presId="urn:microsoft.com/office/officeart/2018/5/layout/CenteredIconLabelDescriptionList"/>
    <dgm:cxn modelId="{E4965572-BAA4-4E8F-BA07-5A7F241333D2}" type="presParOf" srcId="{FB1D5C4E-31DF-4AD4-BECA-864023C7F9AB}" destId="{2CB2C717-63A1-4CBA-9655-8B415D3459CA}" srcOrd="1" destOrd="0" presId="urn:microsoft.com/office/officeart/2018/5/layout/CenteredIconLabelDescriptionList"/>
    <dgm:cxn modelId="{00964B0C-3EDC-4A34-AD51-265C9FA11309}" type="presParOf" srcId="{FB1D5C4E-31DF-4AD4-BECA-864023C7F9AB}" destId="{5E62C67E-AFF7-4E06-BC1E-01F0FCB274D4}" srcOrd="2" destOrd="0" presId="urn:microsoft.com/office/officeart/2018/5/layout/CenteredIconLabelDescriptionList"/>
    <dgm:cxn modelId="{F6232ED6-67F6-4AC8-9878-5B12D0F71072}" type="presParOf" srcId="{FB1D5C4E-31DF-4AD4-BECA-864023C7F9AB}" destId="{AAD45CFA-07C5-4CF7-B0CE-8DBBFA35E5E5}" srcOrd="3" destOrd="0" presId="urn:microsoft.com/office/officeart/2018/5/layout/CenteredIconLabelDescriptionList"/>
    <dgm:cxn modelId="{5D1C91D0-C66C-498D-9727-2945CAE54105}" type="presParOf" srcId="{FB1D5C4E-31DF-4AD4-BECA-864023C7F9AB}" destId="{59CBC26B-1A6A-443E-A759-A5498BE0975E}" srcOrd="4" destOrd="0" presId="urn:microsoft.com/office/officeart/2018/5/layout/CenteredIconLabelDescriptionList"/>
    <dgm:cxn modelId="{2B45B3DA-5423-4E99-9203-646D82731896}" type="presParOf" srcId="{A015DAF1-A749-4C06-B6A8-5158AB33E059}" destId="{1B792CFC-B1BE-431C-9528-825060945D1D}" srcOrd="1" destOrd="0" presId="urn:microsoft.com/office/officeart/2018/5/layout/CenteredIconLabelDescriptionList"/>
    <dgm:cxn modelId="{26A1FD7F-5AC8-4FCC-8AF7-E37049610C3F}" type="presParOf" srcId="{A015DAF1-A749-4C06-B6A8-5158AB33E059}" destId="{AAFB6753-11D6-4450-A46A-1D3CBD7663FD}" srcOrd="2" destOrd="0" presId="urn:microsoft.com/office/officeart/2018/5/layout/CenteredIconLabelDescriptionList"/>
    <dgm:cxn modelId="{53CC591C-A7D8-45E0-8464-E3BFEB2504EA}" type="presParOf" srcId="{AAFB6753-11D6-4450-A46A-1D3CBD7663FD}" destId="{7E8265CD-8392-40CF-B4F2-98005E38EA03}" srcOrd="0" destOrd="0" presId="urn:microsoft.com/office/officeart/2018/5/layout/CenteredIconLabelDescriptionList"/>
    <dgm:cxn modelId="{A54A22BA-AE51-4BC5-B7EF-A42B43E8DBF9}" type="presParOf" srcId="{AAFB6753-11D6-4450-A46A-1D3CBD7663FD}" destId="{97BCDA83-0502-4BB9-88C1-A6CF8BC1B5E4}" srcOrd="1" destOrd="0" presId="urn:microsoft.com/office/officeart/2018/5/layout/CenteredIconLabelDescriptionList"/>
    <dgm:cxn modelId="{FAF51817-C191-4D3D-B3E5-B12FE0ABA649}" type="presParOf" srcId="{AAFB6753-11D6-4450-A46A-1D3CBD7663FD}" destId="{5D54A54D-E39B-48F9-A3F8-DE0DB6FAC70A}" srcOrd="2" destOrd="0" presId="urn:microsoft.com/office/officeart/2018/5/layout/CenteredIconLabelDescriptionList"/>
    <dgm:cxn modelId="{CA9250A7-3913-45C4-9187-AD54D6F34ECF}" type="presParOf" srcId="{AAFB6753-11D6-4450-A46A-1D3CBD7663FD}" destId="{D38C5860-761A-4794-8A22-1FF5CB167318}" srcOrd="3" destOrd="0" presId="urn:microsoft.com/office/officeart/2018/5/layout/CenteredIconLabelDescriptionList"/>
    <dgm:cxn modelId="{95F5D26E-6499-4240-B072-E66E4F94122A}" type="presParOf" srcId="{AAFB6753-11D6-4450-A46A-1D3CBD7663FD}" destId="{97E6486E-5852-4993-9653-B65A51806B8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28458D-E766-4E90-B633-C4B5656B7BE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6CA62D3-07FD-4BBA-B162-93396EEAB50E}">
      <dgm:prSet/>
      <dgm:spPr/>
      <dgm:t>
        <a:bodyPr/>
        <a:lstStyle/>
        <a:p>
          <a:pPr>
            <a:defRPr cap="all"/>
          </a:pPr>
          <a:r>
            <a:rPr lang="en-US" altLang="ko-KR" dirty="0"/>
            <a:t>Node </a:t>
          </a:r>
          <a:r>
            <a:rPr lang="en-US" altLang="ko-KR" dirty="0" err="1"/>
            <a:t>mcu</a:t>
          </a:r>
          <a:r>
            <a:rPr lang="en-US" altLang="ko-KR" dirty="0"/>
            <a:t> </a:t>
          </a:r>
          <a:r>
            <a:rPr lang="ko-KR" altLang="en-US" dirty="0"/>
            <a:t>이용해 </a:t>
          </a:r>
          <a:r>
            <a:rPr lang="ko-KR" dirty="0"/>
            <a:t>와이파이</a:t>
          </a:r>
          <a:r>
            <a:rPr lang="ko-KR" altLang="en-US" dirty="0"/>
            <a:t>로 </a:t>
          </a:r>
          <a:r>
            <a:rPr lang="ko-KR" dirty="0"/>
            <a:t>이용하여 구</a:t>
          </a:r>
          <a:r>
            <a:rPr lang="ko-KR" altLang="en-US" dirty="0"/>
            <a:t>축함</a:t>
          </a:r>
          <a:r>
            <a:rPr lang="en-US" altLang="ko-KR" dirty="0"/>
            <a:t>.</a:t>
          </a:r>
          <a:endParaRPr lang="en-US" dirty="0"/>
        </a:p>
      </dgm:t>
    </dgm:pt>
    <dgm:pt modelId="{DE1152F3-3AF9-420C-8563-BDF58B3107F1}" type="parTrans" cxnId="{15702C91-EEA6-4500-9736-9FA4FD304151}">
      <dgm:prSet/>
      <dgm:spPr/>
      <dgm:t>
        <a:bodyPr/>
        <a:lstStyle/>
        <a:p>
          <a:endParaRPr lang="en-US"/>
        </a:p>
      </dgm:t>
    </dgm:pt>
    <dgm:pt modelId="{49A96BF1-7799-436F-8CC8-1D634BDC3CE2}" type="sibTrans" cxnId="{15702C91-EEA6-4500-9736-9FA4FD304151}">
      <dgm:prSet/>
      <dgm:spPr/>
      <dgm:t>
        <a:bodyPr/>
        <a:lstStyle/>
        <a:p>
          <a:endParaRPr lang="en-US"/>
        </a:p>
      </dgm:t>
    </dgm:pt>
    <dgm:pt modelId="{5BF926AE-2DEF-437D-983E-3943CCC6181E}">
      <dgm:prSet/>
      <dgm:spPr/>
      <dgm:t>
        <a:bodyPr/>
        <a:lstStyle/>
        <a:p>
          <a:pPr>
            <a:defRPr cap="all"/>
          </a:pPr>
          <a:r>
            <a:rPr lang="ko-KR" altLang="en-US" dirty="0"/>
            <a:t>리모컨에 </a:t>
          </a:r>
          <a:r>
            <a:rPr lang="ko-KR" altLang="en-US" dirty="0" err="1"/>
            <a:t>패트롤</a:t>
          </a:r>
          <a:r>
            <a:rPr lang="ko-KR" altLang="en-US" dirty="0"/>
            <a:t> 버튼과 직접 조종하는 버튼</a:t>
          </a:r>
          <a:r>
            <a:rPr lang="en-US" altLang="ko-KR" dirty="0"/>
            <a:t>, </a:t>
          </a:r>
          <a:r>
            <a:rPr lang="ko-KR" altLang="en-US" dirty="0"/>
            <a:t>스위치 추가</a:t>
          </a:r>
          <a:endParaRPr lang="en-US" dirty="0"/>
        </a:p>
      </dgm:t>
    </dgm:pt>
    <dgm:pt modelId="{16B7435A-198E-4C95-93E4-1129BE33EB06}" type="parTrans" cxnId="{8A5EC64E-2AE3-47C5-96F6-A4035E0A838A}">
      <dgm:prSet/>
      <dgm:spPr/>
      <dgm:t>
        <a:bodyPr/>
        <a:lstStyle/>
        <a:p>
          <a:endParaRPr lang="en-US"/>
        </a:p>
      </dgm:t>
    </dgm:pt>
    <dgm:pt modelId="{ADB33E8E-F4EB-4E57-88E6-2B3B871771B4}" type="sibTrans" cxnId="{8A5EC64E-2AE3-47C5-96F6-A4035E0A838A}">
      <dgm:prSet/>
      <dgm:spPr/>
      <dgm:t>
        <a:bodyPr/>
        <a:lstStyle/>
        <a:p>
          <a:endParaRPr lang="en-US"/>
        </a:p>
      </dgm:t>
    </dgm:pt>
    <dgm:pt modelId="{EC387827-EEFC-4927-B423-829F11C7345C}">
      <dgm:prSet/>
      <dgm:spPr/>
      <dgm:t>
        <a:bodyPr/>
        <a:lstStyle/>
        <a:p>
          <a:pPr>
            <a:defRPr cap="all"/>
          </a:pPr>
          <a:r>
            <a:rPr lang="ko-KR" altLang="en-US" dirty="0"/>
            <a:t>스마트폰으로 리모컨 구동</a:t>
          </a:r>
          <a:r>
            <a:rPr lang="en-US" altLang="ko-KR" dirty="0"/>
            <a:t>(Blynk </a:t>
          </a:r>
          <a:r>
            <a:rPr lang="ko-KR" altLang="en-US" dirty="0"/>
            <a:t>앱 사용</a:t>
          </a:r>
          <a:r>
            <a:rPr lang="en-US" altLang="ko-KR" dirty="0"/>
            <a:t>)</a:t>
          </a:r>
          <a:r>
            <a:rPr lang="en-US" dirty="0"/>
            <a:t>.</a:t>
          </a:r>
        </a:p>
      </dgm:t>
    </dgm:pt>
    <dgm:pt modelId="{DFBEA2A3-8F0D-4373-95EC-13DFFD6B48EF}" type="parTrans" cxnId="{0081DAF8-2936-4F9C-A41E-53E2C40658C0}">
      <dgm:prSet/>
      <dgm:spPr/>
      <dgm:t>
        <a:bodyPr/>
        <a:lstStyle/>
        <a:p>
          <a:endParaRPr lang="en-US"/>
        </a:p>
      </dgm:t>
    </dgm:pt>
    <dgm:pt modelId="{E896A347-7EFB-4C85-ACB2-8ED220B3C0F2}" type="sibTrans" cxnId="{0081DAF8-2936-4F9C-A41E-53E2C40658C0}">
      <dgm:prSet/>
      <dgm:spPr/>
      <dgm:t>
        <a:bodyPr/>
        <a:lstStyle/>
        <a:p>
          <a:endParaRPr lang="en-US"/>
        </a:p>
      </dgm:t>
    </dgm:pt>
    <dgm:pt modelId="{E58504B4-47BC-4EC9-9016-42C2A9A11AD2}" type="pres">
      <dgm:prSet presAssocID="{F728458D-E766-4E90-B633-C4B5656B7BE3}" presName="root" presStyleCnt="0">
        <dgm:presLayoutVars>
          <dgm:dir/>
          <dgm:resizeHandles val="exact"/>
        </dgm:presLayoutVars>
      </dgm:prSet>
      <dgm:spPr/>
    </dgm:pt>
    <dgm:pt modelId="{764D1ACE-ECCD-4F7B-9E7F-CA34C6F3C9E2}" type="pres">
      <dgm:prSet presAssocID="{76CA62D3-07FD-4BBA-B162-93396EEAB50E}" presName="compNode" presStyleCnt="0"/>
      <dgm:spPr/>
    </dgm:pt>
    <dgm:pt modelId="{6A11446B-782C-4B63-A03F-1525E78BD023}" type="pres">
      <dgm:prSet presAssocID="{76CA62D3-07FD-4BBA-B162-93396EEAB50E}" presName="iconBgRect" presStyleLbl="bgShp" presStyleIdx="0" presStyleCnt="3"/>
      <dgm:spPr/>
    </dgm:pt>
    <dgm:pt modelId="{A56D7628-201E-48EC-B94F-BA281CE00DFA}" type="pres">
      <dgm:prSet presAssocID="{76CA62D3-07FD-4BBA-B162-93396EEAB50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F024AA6C-8708-4AC3-A50E-C9E8F2E8E699}" type="pres">
      <dgm:prSet presAssocID="{76CA62D3-07FD-4BBA-B162-93396EEAB50E}" presName="spaceRect" presStyleCnt="0"/>
      <dgm:spPr/>
    </dgm:pt>
    <dgm:pt modelId="{4C1966E1-382A-45F6-87D4-0B3B70470227}" type="pres">
      <dgm:prSet presAssocID="{76CA62D3-07FD-4BBA-B162-93396EEAB50E}" presName="textRect" presStyleLbl="revTx" presStyleIdx="0" presStyleCnt="3">
        <dgm:presLayoutVars>
          <dgm:chMax val="1"/>
          <dgm:chPref val="1"/>
        </dgm:presLayoutVars>
      </dgm:prSet>
      <dgm:spPr/>
    </dgm:pt>
    <dgm:pt modelId="{6E146AD2-89D8-4674-8048-DDDEEC139866}" type="pres">
      <dgm:prSet presAssocID="{49A96BF1-7799-436F-8CC8-1D634BDC3CE2}" presName="sibTrans" presStyleCnt="0"/>
      <dgm:spPr/>
    </dgm:pt>
    <dgm:pt modelId="{512698EC-84A0-4D16-99D1-758D00868D59}" type="pres">
      <dgm:prSet presAssocID="{5BF926AE-2DEF-437D-983E-3943CCC6181E}" presName="compNode" presStyleCnt="0"/>
      <dgm:spPr/>
    </dgm:pt>
    <dgm:pt modelId="{1F2B71D5-D0C8-41AD-ACD3-517B85FE1A45}" type="pres">
      <dgm:prSet presAssocID="{5BF926AE-2DEF-437D-983E-3943CCC6181E}" presName="iconBgRect" presStyleLbl="bgShp" presStyleIdx="1" presStyleCnt="3"/>
      <dgm:spPr/>
    </dgm:pt>
    <dgm:pt modelId="{38EAABFE-8ACB-4874-99CA-DDCDA7AEC82A}" type="pres">
      <dgm:prSet presAssocID="{5BF926AE-2DEF-437D-983E-3943CCC618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9F3B3117-2C7E-4A74-9FA6-F259E808CAB8}" type="pres">
      <dgm:prSet presAssocID="{5BF926AE-2DEF-437D-983E-3943CCC6181E}" presName="spaceRect" presStyleCnt="0"/>
      <dgm:spPr/>
    </dgm:pt>
    <dgm:pt modelId="{977E988E-2F0B-4B70-802A-6225C6ABB541}" type="pres">
      <dgm:prSet presAssocID="{5BF926AE-2DEF-437D-983E-3943CCC6181E}" presName="textRect" presStyleLbl="revTx" presStyleIdx="1" presStyleCnt="3">
        <dgm:presLayoutVars>
          <dgm:chMax val="1"/>
          <dgm:chPref val="1"/>
        </dgm:presLayoutVars>
      </dgm:prSet>
      <dgm:spPr/>
    </dgm:pt>
    <dgm:pt modelId="{6CB76586-00FE-4710-BD82-C8F81989462C}" type="pres">
      <dgm:prSet presAssocID="{ADB33E8E-F4EB-4E57-88E6-2B3B871771B4}" presName="sibTrans" presStyleCnt="0"/>
      <dgm:spPr/>
    </dgm:pt>
    <dgm:pt modelId="{EF791EDF-18FC-4084-86C2-8B7D4DFF4548}" type="pres">
      <dgm:prSet presAssocID="{EC387827-EEFC-4927-B423-829F11C7345C}" presName="compNode" presStyleCnt="0"/>
      <dgm:spPr/>
    </dgm:pt>
    <dgm:pt modelId="{55D59B0F-D10D-449F-B09B-3593E7E70F9B}" type="pres">
      <dgm:prSet presAssocID="{EC387827-EEFC-4927-B423-829F11C7345C}" presName="iconBgRect" presStyleLbl="bgShp" presStyleIdx="2" presStyleCnt="3"/>
      <dgm:spPr/>
    </dgm:pt>
    <dgm:pt modelId="{62C0C953-B2EC-428D-B92E-4350973681BF}" type="pres">
      <dgm:prSet presAssocID="{EC387827-EEFC-4927-B423-829F11C734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6B4BDF5B-7439-4E1F-8026-38C0C627008A}" type="pres">
      <dgm:prSet presAssocID="{EC387827-EEFC-4927-B423-829F11C7345C}" presName="spaceRect" presStyleCnt="0"/>
      <dgm:spPr/>
    </dgm:pt>
    <dgm:pt modelId="{E5CAC0EC-D5FB-4B35-B72D-ABF3AE824090}" type="pres">
      <dgm:prSet presAssocID="{EC387827-EEFC-4927-B423-829F11C7345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CB86D11-F746-45C2-BC1D-19BDB1189619}" type="presOf" srcId="{F728458D-E766-4E90-B633-C4B5656B7BE3}" destId="{E58504B4-47BC-4EC9-9016-42C2A9A11AD2}" srcOrd="0" destOrd="0" presId="urn:microsoft.com/office/officeart/2018/5/layout/IconCircleLabelList"/>
    <dgm:cxn modelId="{8A5EC64E-2AE3-47C5-96F6-A4035E0A838A}" srcId="{F728458D-E766-4E90-B633-C4B5656B7BE3}" destId="{5BF926AE-2DEF-437D-983E-3943CCC6181E}" srcOrd="1" destOrd="0" parTransId="{16B7435A-198E-4C95-93E4-1129BE33EB06}" sibTransId="{ADB33E8E-F4EB-4E57-88E6-2B3B871771B4}"/>
    <dgm:cxn modelId="{315FA17A-C481-40BB-B7E7-1AED072B3E3C}" type="presOf" srcId="{EC387827-EEFC-4927-B423-829F11C7345C}" destId="{E5CAC0EC-D5FB-4B35-B72D-ABF3AE824090}" srcOrd="0" destOrd="0" presId="urn:microsoft.com/office/officeart/2018/5/layout/IconCircleLabelList"/>
    <dgm:cxn modelId="{9B3C0087-CC4C-468C-8EFD-1F0157BE646C}" type="presOf" srcId="{76CA62D3-07FD-4BBA-B162-93396EEAB50E}" destId="{4C1966E1-382A-45F6-87D4-0B3B70470227}" srcOrd="0" destOrd="0" presId="urn:microsoft.com/office/officeart/2018/5/layout/IconCircleLabelList"/>
    <dgm:cxn modelId="{B0AF2290-A836-46BA-9468-B0FECB815EED}" type="presOf" srcId="{5BF926AE-2DEF-437D-983E-3943CCC6181E}" destId="{977E988E-2F0B-4B70-802A-6225C6ABB541}" srcOrd="0" destOrd="0" presId="urn:microsoft.com/office/officeart/2018/5/layout/IconCircleLabelList"/>
    <dgm:cxn modelId="{15702C91-EEA6-4500-9736-9FA4FD304151}" srcId="{F728458D-E766-4E90-B633-C4B5656B7BE3}" destId="{76CA62D3-07FD-4BBA-B162-93396EEAB50E}" srcOrd="0" destOrd="0" parTransId="{DE1152F3-3AF9-420C-8563-BDF58B3107F1}" sibTransId="{49A96BF1-7799-436F-8CC8-1D634BDC3CE2}"/>
    <dgm:cxn modelId="{0081DAF8-2936-4F9C-A41E-53E2C40658C0}" srcId="{F728458D-E766-4E90-B633-C4B5656B7BE3}" destId="{EC387827-EEFC-4927-B423-829F11C7345C}" srcOrd="2" destOrd="0" parTransId="{DFBEA2A3-8F0D-4373-95EC-13DFFD6B48EF}" sibTransId="{E896A347-7EFB-4C85-ACB2-8ED220B3C0F2}"/>
    <dgm:cxn modelId="{2056FFCA-121F-48EA-970B-D0ED8E55F6B2}" type="presParOf" srcId="{E58504B4-47BC-4EC9-9016-42C2A9A11AD2}" destId="{764D1ACE-ECCD-4F7B-9E7F-CA34C6F3C9E2}" srcOrd="0" destOrd="0" presId="urn:microsoft.com/office/officeart/2018/5/layout/IconCircleLabelList"/>
    <dgm:cxn modelId="{C815193A-CFA7-4E83-843A-441D86A0EDC3}" type="presParOf" srcId="{764D1ACE-ECCD-4F7B-9E7F-CA34C6F3C9E2}" destId="{6A11446B-782C-4B63-A03F-1525E78BD023}" srcOrd="0" destOrd="0" presId="urn:microsoft.com/office/officeart/2018/5/layout/IconCircleLabelList"/>
    <dgm:cxn modelId="{AE7BD194-62C9-420A-AEFD-F338476F030E}" type="presParOf" srcId="{764D1ACE-ECCD-4F7B-9E7F-CA34C6F3C9E2}" destId="{A56D7628-201E-48EC-B94F-BA281CE00DFA}" srcOrd="1" destOrd="0" presId="urn:microsoft.com/office/officeart/2018/5/layout/IconCircleLabelList"/>
    <dgm:cxn modelId="{F2B2C524-D06E-46A5-BCA7-05542A7DE8A7}" type="presParOf" srcId="{764D1ACE-ECCD-4F7B-9E7F-CA34C6F3C9E2}" destId="{F024AA6C-8708-4AC3-A50E-C9E8F2E8E699}" srcOrd="2" destOrd="0" presId="urn:microsoft.com/office/officeart/2018/5/layout/IconCircleLabelList"/>
    <dgm:cxn modelId="{B8285535-A747-44DB-A1CE-C61F93C5D4FF}" type="presParOf" srcId="{764D1ACE-ECCD-4F7B-9E7F-CA34C6F3C9E2}" destId="{4C1966E1-382A-45F6-87D4-0B3B70470227}" srcOrd="3" destOrd="0" presId="urn:microsoft.com/office/officeart/2018/5/layout/IconCircleLabelList"/>
    <dgm:cxn modelId="{9017B5DC-C57C-4B73-8053-10DD85B879F4}" type="presParOf" srcId="{E58504B4-47BC-4EC9-9016-42C2A9A11AD2}" destId="{6E146AD2-89D8-4674-8048-DDDEEC139866}" srcOrd="1" destOrd="0" presId="urn:microsoft.com/office/officeart/2018/5/layout/IconCircleLabelList"/>
    <dgm:cxn modelId="{5485911C-ED70-4543-9610-2A63FD459D65}" type="presParOf" srcId="{E58504B4-47BC-4EC9-9016-42C2A9A11AD2}" destId="{512698EC-84A0-4D16-99D1-758D00868D59}" srcOrd="2" destOrd="0" presId="urn:microsoft.com/office/officeart/2018/5/layout/IconCircleLabelList"/>
    <dgm:cxn modelId="{7B782BD9-CA99-4A9A-9616-ADC6A1C4A5E3}" type="presParOf" srcId="{512698EC-84A0-4D16-99D1-758D00868D59}" destId="{1F2B71D5-D0C8-41AD-ACD3-517B85FE1A45}" srcOrd="0" destOrd="0" presId="urn:microsoft.com/office/officeart/2018/5/layout/IconCircleLabelList"/>
    <dgm:cxn modelId="{5F839E3C-B159-4401-ACCB-BF2F34ACB5C0}" type="presParOf" srcId="{512698EC-84A0-4D16-99D1-758D00868D59}" destId="{38EAABFE-8ACB-4874-99CA-DDCDA7AEC82A}" srcOrd="1" destOrd="0" presId="urn:microsoft.com/office/officeart/2018/5/layout/IconCircleLabelList"/>
    <dgm:cxn modelId="{2E1D12A0-8FA8-41E4-B04B-2A481DE75831}" type="presParOf" srcId="{512698EC-84A0-4D16-99D1-758D00868D59}" destId="{9F3B3117-2C7E-4A74-9FA6-F259E808CAB8}" srcOrd="2" destOrd="0" presId="urn:microsoft.com/office/officeart/2018/5/layout/IconCircleLabelList"/>
    <dgm:cxn modelId="{C545B228-CAE6-4711-8A1C-F0B67622C5CD}" type="presParOf" srcId="{512698EC-84A0-4D16-99D1-758D00868D59}" destId="{977E988E-2F0B-4B70-802A-6225C6ABB541}" srcOrd="3" destOrd="0" presId="urn:microsoft.com/office/officeart/2018/5/layout/IconCircleLabelList"/>
    <dgm:cxn modelId="{2D02980B-F02B-4375-AE89-104522BB7D75}" type="presParOf" srcId="{E58504B4-47BC-4EC9-9016-42C2A9A11AD2}" destId="{6CB76586-00FE-4710-BD82-C8F81989462C}" srcOrd="3" destOrd="0" presId="urn:microsoft.com/office/officeart/2018/5/layout/IconCircleLabelList"/>
    <dgm:cxn modelId="{2198DE6D-8C5E-4EA1-B01C-247EB9BAFEDC}" type="presParOf" srcId="{E58504B4-47BC-4EC9-9016-42C2A9A11AD2}" destId="{EF791EDF-18FC-4084-86C2-8B7D4DFF4548}" srcOrd="4" destOrd="0" presId="urn:microsoft.com/office/officeart/2018/5/layout/IconCircleLabelList"/>
    <dgm:cxn modelId="{E621E47C-E0D3-4F2D-8C56-CA510AEDBFC0}" type="presParOf" srcId="{EF791EDF-18FC-4084-86C2-8B7D4DFF4548}" destId="{55D59B0F-D10D-449F-B09B-3593E7E70F9B}" srcOrd="0" destOrd="0" presId="urn:microsoft.com/office/officeart/2018/5/layout/IconCircleLabelList"/>
    <dgm:cxn modelId="{30F173FD-AC7A-449A-9576-0376AD9EF7F8}" type="presParOf" srcId="{EF791EDF-18FC-4084-86C2-8B7D4DFF4548}" destId="{62C0C953-B2EC-428D-B92E-4350973681BF}" srcOrd="1" destOrd="0" presId="urn:microsoft.com/office/officeart/2018/5/layout/IconCircleLabelList"/>
    <dgm:cxn modelId="{0189E4AA-04D8-43A6-8E41-EE92FDF27CDD}" type="presParOf" srcId="{EF791EDF-18FC-4084-86C2-8B7D4DFF4548}" destId="{6B4BDF5B-7439-4E1F-8026-38C0C627008A}" srcOrd="2" destOrd="0" presId="urn:microsoft.com/office/officeart/2018/5/layout/IconCircleLabelList"/>
    <dgm:cxn modelId="{265C6C3C-D3E9-4CD2-B79B-7DA97D8CBC7D}" type="presParOf" srcId="{EF791EDF-18FC-4084-86C2-8B7D4DFF4548}" destId="{E5CAC0EC-D5FB-4B35-B72D-ABF3AE82409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150C5-493F-4583-8CFC-FCF28159EC35}">
      <dsp:nvSpPr>
        <dsp:cNvPr id="0" name=""/>
        <dsp:cNvSpPr/>
      </dsp:nvSpPr>
      <dsp:spPr>
        <a:xfrm>
          <a:off x="1963800" y="8853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2C67E-AFF7-4E06-BC1E-01F0FCB274D4}">
      <dsp:nvSpPr>
        <dsp:cNvPr id="0" name=""/>
        <dsp:cNvSpPr/>
      </dsp:nvSpPr>
      <dsp:spPr>
        <a:xfrm>
          <a:off x="559800" y="178002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3100" kern="1200"/>
            <a:t>모션 파트</a:t>
          </a:r>
          <a:endParaRPr lang="en-US" sz="3100" kern="1200"/>
        </a:p>
      </dsp:txBody>
      <dsp:txXfrm>
        <a:off x="559800" y="1780029"/>
        <a:ext cx="4320000" cy="648000"/>
      </dsp:txXfrm>
    </dsp:sp>
    <dsp:sp modelId="{59CBC26B-1A6A-443E-A759-A5498BE0975E}">
      <dsp:nvSpPr>
        <dsp:cNvPr id="0" name=""/>
        <dsp:cNvSpPr/>
      </dsp:nvSpPr>
      <dsp:spPr>
        <a:xfrm>
          <a:off x="559800" y="2511514"/>
          <a:ext cx="4320000" cy="17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자동순찰 기능 </a:t>
          </a:r>
          <a:r>
            <a:rPr lang="en-US" sz="1700" kern="1200"/>
            <a:t>(</a:t>
          </a:r>
          <a:r>
            <a:rPr lang="ko-KR" sz="1700" kern="1200"/>
            <a:t>임세진</a:t>
          </a:r>
          <a:r>
            <a:rPr lang="en-US" sz="1700" kern="1200"/>
            <a:t>, </a:t>
          </a:r>
          <a:r>
            <a:rPr lang="ko-KR" sz="1700" kern="1200"/>
            <a:t>황원상</a:t>
          </a:r>
          <a:r>
            <a:rPr lang="en-US" sz="1700" kern="1200"/>
            <a:t>)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리모컨 조종 기능</a:t>
          </a:r>
          <a:r>
            <a:rPr lang="en-US" sz="1700" kern="1200"/>
            <a:t>(</a:t>
          </a:r>
          <a:r>
            <a:rPr lang="ko-KR" sz="1700" kern="1200"/>
            <a:t>황원상</a:t>
          </a:r>
          <a:r>
            <a:rPr lang="en-US" sz="1700" kern="1200"/>
            <a:t>)</a:t>
          </a:r>
        </a:p>
      </dsp:txBody>
      <dsp:txXfrm>
        <a:off x="559800" y="2511514"/>
        <a:ext cx="4320000" cy="1751287"/>
      </dsp:txXfrm>
    </dsp:sp>
    <dsp:sp modelId="{7E8265CD-8392-40CF-B4F2-98005E38EA03}">
      <dsp:nvSpPr>
        <dsp:cNvPr id="0" name=""/>
        <dsp:cNvSpPr/>
      </dsp:nvSpPr>
      <dsp:spPr>
        <a:xfrm>
          <a:off x="7039800" y="8853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4A54D-E39B-48F9-A3F8-DE0DB6FAC70A}">
      <dsp:nvSpPr>
        <dsp:cNvPr id="0" name=""/>
        <dsp:cNvSpPr/>
      </dsp:nvSpPr>
      <dsp:spPr>
        <a:xfrm>
          <a:off x="5635800" y="178002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3100" kern="1200"/>
            <a:t>사물 인지 파트</a:t>
          </a:r>
          <a:endParaRPr lang="en-US" sz="3100" kern="1200"/>
        </a:p>
      </dsp:txBody>
      <dsp:txXfrm>
        <a:off x="5635800" y="1780029"/>
        <a:ext cx="4320000" cy="648000"/>
      </dsp:txXfrm>
    </dsp:sp>
    <dsp:sp modelId="{97E6486E-5852-4993-9653-B65A51806B87}">
      <dsp:nvSpPr>
        <dsp:cNvPr id="0" name=""/>
        <dsp:cNvSpPr/>
      </dsp:nvSpPr>
      <dsp:spPr>
        <a:xfrm>
          <a:off x="5635800" y="2511514"/>
          <a:ext cx="4320000" cy="17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적외선 장애물 파악</a:t>
          </a:r>
          <a:r>
            <a:rPr lang="en-US" sz="1700" kern="1200"/>
            <a:t>(</a:t>
          </a:r>
          <a:r>
            <a:rPr lang="ko-KR" altLang="en-US" sz="1700" kern="1200"/>
            <a:t>임세진</a:t>
          </a:r>
          <a:r>
            <a:rPr lang="en-US" sz="1700" kern="1200"/>
            <a:t>)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적외선으로 열 체크</a:t>
          </a:r>
          <a:r>
            <a:rPr lang="en-US" sz="1700" kern="1200"/>
            <a:t>(</a:t>
          </a:r>
          <a:r>
            <a:rPr lang="ko-KR" sz="1700" kern="1200"/>
            <a:t>동물</a:t>
          </a:r>
          <a:r>
            <a:rPr lang="en-US" sz="1700" kern="1200"/>
            <a:t>/</a:t>
          </a:r>
          <a:r>
            <a:rPr lang="ko-KR" sz="1700" kern="1200"/>
            <a:t>사물 구분</a:t>
          </a:r>
          <a:r>
            <a:rPr lang="en-US" sz="1700" kern="1200"/>
            <a:t>)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(</a:t>
          </a:r>
          <a:r>
            <a:rPr lang="ko-KR" altLang="en-US" sz="1700" kern="1200"/>
            <a:t>이지우</a:t>
          </a:r>
          <a:r>
            <a:rPr lang="en-US" altLang="ko-KR" sz="1700" kern="1200"/>
            <a:t>, </a:t>
          </a:r>
          <a:r>
            <a:rPr lang="ko-KR" sz="1700" kern="1200"/>
            <a:t>임세진</a:t>
          </a:r>
          <a:r>
            <a:rPr lang="en-US" sz="1700" kern="1200"/>
            <a:t>)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/>
            <a:t>디스플레이 파트</a:t>
          </a:r>
          <a:r>
            <a:rPr lang="en-US" altLang="ko-KR" sz="1700" kern="1200"/>
            <a:t>(</a:t>
          </a:r>
          <a:r>
            <a:rPr lang="ko-KR" altLang="en-US" sz="1700" kern="1200"/>
            <a:t>이지우</a:t>
          </a:r>
          <a:r>
            <a:rPr lang="en-US" altLang="ko-KR" sz="1700" kern="1200"/>
            <a:t>)</a:t>
          </a:r>
          <a:endParaRPr lang="en-US" sz="1700" kern="1200"/>
        </a:p>
      </dsp:txBody>
      <dsp:txXfrm>
        <a:off x="5635800" y="2511514"/>
        <a:ext cx="4320000" cy="17512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1446B-782C-4B63-A03F-1525E78BD023}">
      <dsp:nvSpPr>
        <dsp:cNvPr id="0" name=""/>
        <dsp:cNvSpPr/>
      </dsp:nvSpPr>
      <dsp:spPr>
        <a:xfrm>
          <a:off x="679050" y="57877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D7628-201E-48EC-B94F-BA281CE00DFA}">
      <dsp:nvSpPr>
        <dsp:cNvPr id="0" name=""/>
        <dsp:cNvSpPr/>
      </dsp:nvSpPr>
      <dsp:spPr>
        <a:xfrm>
          <a:off x="1081237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966E1-382A-45F6-87D4-0B3B70470227}">
      <dsp:nvSpPr>
        <dsp:cNvPr id="0" name=""/>
        <dsp:cNvSpPr/>
      </dsp:nvSpPr>
      <dsp:spPr>
        <a:xfrm>
          <a:off x="75768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1700" kern="1200" dirty="0"/>
            <a:t>Node </a:t>
          </a:r>
          <a:r>
            <a:rPr lang="en-US" altLang="ko-KR" sz="1700" kern="1200" dirty="0" err="1"/>
            <a:t>mcu</a:t>
          </a:r>
          <a:r>
            <a:rPr lang="en-US" altLang="ko-KR" sz="1700" kern="1200" dirty="0"/>
            <a:t> </a:t>
          </a:r>
          <a:r>
            <a:rPr lang="ko-KR" altLang="en-US" sz="1700" kern="1200" dirty="0"/>
            <a:t>이용해 </a:t>
          </a:r>
          <a:r>
            <a:rPr lang="ko-KR" sz="1700" kern="1200" dirty="0"/>
            <a:t>와이파이</a:t>
          </a:r>
          <a:r>
            <a:rPr lang="ko-KR" altLang="en-US" sz="1700" kern="1200" dirty="0"/>
            <a:t>로 </a:t>
          </a:r>
          <a:r>
            <a:rPr lang="ko-KR" sz="1700" kern="1200" dirty="0"/>
            <a:t>이용하여 구</a:t>
          </a:r>
          <a:r>
            <a:rPr lang="ko-KR" altLang="en-US" sz="1700" kern="1200" dirty="0"/>
            <a:t>축함</a:t>
          </a:r>
          <a:r>
            <a:rPr lang="en-US" altLang="ko-KR" sz="1700" kern="1200" dirty="0"/>
            <a:t>.</a:t>
          </a:r>
          <a:endParaRPr lang="en-US" sz="1700" kern="1200" dirty="0"/>
        </a:p>
      </dsp:txBody>
      <dsp:txXfrm>
        <a:off x="75768" y="3053772"/>
        <a:ext cx="3093750" cy="720000"/>
      </dsp:txXfrm>
    </dsp:sp>
    <dsp:sp modelId="{1F2B71D5-D0C8-41AD-ACD3-517B85FE1A45}">
      <dsp:nvSpPr>
        <dsp:cNvPr id="0" name=""/>
        <dsp:cNvSpPr/>
      </dsp:nvSpPr>
      <dsp:spPr>
        <a:xfrm>
          <a:off x="4314206" y="57877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AABFE-8ACB-4874-99CA-DDCDA7AEC82A}">
      <dsp:nvSpPr>
        <dsp:cNvPr id="0" name=""/>
        <dsp:cNvSpPr/>
      </dsp:nvSpPr>
      <dsp:spPr>
        <a:xfrm>
          <a:off x="4716393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E988E-2F0B-4B70-802A-6225C6ABB541}">
      <dsp:nvSpPr>
        <dsp:cNvPr id="0" name=""/>
        <dsp:cNvSpPr/>
      </dsp:nvSpPr>
      <dsp:spPr>
        <a:xfrm>
          <a:off x="3710925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700" kern="1200" dirty="0"/>
            <a:t>리모컨에 </a:t>
          </a:r>
          <a:r>
            <a:rPr lang="ko-KR" altLang="en-US" sz="1700" kern="1200" dirty="0" err="1"/>
            <a:t>패트롤</a:t>
          </a:r>
          <a:r>
            <a:rPr lang="ko-KR" altLang="en-US" sz="1700" kern="1200" dirty="0"/>
            <a:t> 버튼과 직접 조종하는 버튼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스위치 추가</a:t>
          </a:r>
          <a:endParaRPr lang="en-US" sz="1700" kern="1200" dirty="0"/>
        </a:p>
      </dsp:txBody>
      <dsp:txXfrm>
        <a:off x="3710925" y="3053772"/>
        <a:ext cx="3093750" cy="720000"/>
      </dsp:txXfrm>
    </dsp:sp>
    <dsp:sp modelId="{55D59B0F-D10D-449F-B09B-3593E7E70F9B}">
      <dsp:nvSpPr>
        <dsp:cNvPr id="0" name=""/>
        <dsp:cNvSpPr/>
      </dsp:nvSpPr>
      <dsp:spPr>
        <a:xfrm>
          <a:off x="7949362" y="578771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0C953-B2EC-428D-B92E-4350973681BF}">
      <dsp:nvSpPr>
        <dsp:cNvPr id="0" name=""/>
        <dsp:cNvSpPr/>
      </dsp:nvSpPr>
      <dsp:spPr>
        <a:xfrm>
          <a:off x="8351550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AC0EC-D5FB-4B35-B72D-ABF3AE824090}">
      <dsp:nvSpPr>
        <dsp:cNvPr id="0" name=""/>
        <dsp:cNvSpPr/>
      </dsp:nvSpPr>
      <dsp:spPr>
        <a:xfrm>
          <a:off x="7346081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700" kern="1200" dirty="0"/>
            <a:t>스마트폰으로 리모컨 구동</a:t>
          </a:r>
          <a:r>
            <a:rPr lang="en-US" altLang="ko-KR" sz="1700" kern="1200" dirty="0"/>
            <a:t>(Blynk </a:t>
          </a:r>
          <a:r>
            <a:rPr lang="ko-KR" altLang="en-US" sz="1700" kern="1200" dirty="0"/>
            <a:t>앱 사용</a:t>
          </a:r>
          <a:r>
            <a:rPr lang="en-US" altLang="ko-KR" sz="1700" kern="1200" dirty="0"/>
            <a:t>)</a:t>
          </a:r>
          <a:r>
            <a:rPr lang="en-US" sz="1700" kern="1200" dirty="0"/>
            <a:t>.</a:t>
          </a:r>
        </a:p>
      </dsp:txBody>
      <dsp:txXfrm>
        <a:off x="7346081" y="305377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B8E75-C5B3-495C-998F-F27C8FF7E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F1F135-038F-450C-B694-5B26E9698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C6801C-3A89-4C38-9973-C0F8FC1C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B83E6C-A8F3-4DE1-A52E-FBF96F4E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C91F74-59AE-44AC-89BB-B49C3969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7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68305-CF52-432C-93AA-A2C08415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C7C4C8-5067-4875-B07F-094C6E283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373FD-A7B7-4FA7-ACAA-CD03EEC5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19826B-CF8B-4066-8D8D-BFF4D46B7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C4663A-BB38-4E96-8424-11AF9BA5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91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BA3F27-08C5-4279-8629-166D592B2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CAD14-DAA7-41CD-8C6A-F44BC38B7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61F02-0A9A-4D6D-8C92-4D6C0498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AF5F1-8719-40B6-B1AC-FA08DEDF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858860-776E-41BC-9245-28D51A5E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A9FB3-4DEC-4029-85C3-71AB2C8E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3D58E1-8876-4875-B27B-6AFD6FE2F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0C2410-48E5-4323-89EA-8340C600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A9FDF-AE34-4876-B6C5-DB15F61A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913021-178D-46C2-8638-6401B150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67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51A3A-F3FF-425B-B92D-318268C3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17C1E3-E770-4230-A2A0-B696EC13E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512BE-319F-4B21-ADD3-5D764270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9B666-5C36-4499-BC7B-BAA56658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6F624-E6C5-4C8A-97C8-7453B61E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9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0B169-30CE-4834-8672-F584CFA4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A2B082-17F7-42F6-8CCE-D6467A2B3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A5F353-E28A-4DC4-B4CA-78B1EDA3F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064CB0-BB7D-4718-9D1E-21BF6DF97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B7EE6D-CA39-4C48-BA3D-A0ACA8A3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C0D62A-AF54-4689-90C6-A7094F8F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14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83925-FF27-4520-AACD-D79C0D76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E49963-1290-49D4-82F7-BB55C272E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CE3B40-D494-425A-B9A2-95032F662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97369A-A12E-483C-861C-0FF6BD966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ED5CD9-C96D-414C-86AA-C1CA1D2F0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887338-A3DE-4116-B2B7-21E00A49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34B67F-8691-44F8-A930-30173890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3A39D8-4897-41D2-AFC4-2A604862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21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39586-E5F2-41AE-A2F8-6DB2FDF0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CC0522-D817-41DB-B9E6-977076D4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E3566E-1839-4425-859C-CA4F6616A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F430EA-1E67-4F5A-B518-C004E17E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6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E7B1EF-3657-43F9-9903-9371AC3CE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D234E9-AA21-47FB-B391-F376811D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B1F90-AB21-4ACB-9483-B5B54756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9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DCFDD-9083-48A8-A39C-5BCF0570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66018-5D14-4105-ACA2-880B42910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99841D-5F29-49E6-B40A-4C1FDCFB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191A63-D39F-436F-A54E-85D6A9B6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EC0879-3744-4A0B-83EF-A1B19312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304C4D-9F19-48EC-BA2F-B2DE432E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E202E-2DF4-4BBE-9CB6-E3C9AFA8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F65FDD-CB8D-4408-98D8-4F5596509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B6C171-C62D-45B8-975E-32BB26C76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F2216A-018A-443D-9DD5-28D46FA4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C4C343-CD66-4E25-88BD-6B5B349D0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99CC64-AEC9-4ABD-9D53-8733C28A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99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D3D0CE-604E-4FA0-92FA-3AB1F518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FC1A4-C180-4A18-8371-A9545292B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68141-18D1-4337-862C-82EC36499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276E6-6360-4841-9F46-02FA4D4F3D0B}" type="datetimeFigureOut">
              <a:rPr lang="ko-KR" altLang="en-US" smtClean="0"/>
              <a:t>2021-07-10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471A7-80D4-4E85-8A1B-4DFDECA47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E4AFB-8B45-412A-924B-67088494F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23A58-30B6-4DE9-8EB3-176E52D6B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75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pang.com/vp/products/1348198058?itemId=2375828459&amp;vendorItemId=70371428010&amp;src=1139400&amp;spec=10799999&amp;addtag=400&amp;ctag=1348198058&amp;lptag=CFM05686904&amp;itime=20200512110124&amp;pageType=PRODUCT&amp;pageValue=1348198058&amp;wPcid=28662429025707057729786&amp;wRef=&amp;wTime=20200512110124&amp;redirect=landing&amp;isAddedCart=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AA8F84D-BF31-4985-9EAF-99870D112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660737-C0E5-45D5-A7E0-D2DBB3419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631125"/>
            <a:ext cx="4983480" cy="2397443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/>
              <a:t>패트롤 로봇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5565BC-616A-4030-AD03-D3D251BB3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" y="487681"/>
            <a:ext cx="4983480" cy="1499975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/>
              <a:t>물리학과 이지우</a:t>
            </a:r>
            <a:endParaRPr lang="en-US" altLang="ko-KR"/>
          </a:p>
          <a:p>
            <a:pPr algn="l"/>
            <a:r>
              <a:rPr lang="ko-KR" altLang="en-US"/>
              <a:t>물리학과 임세진</a:t>
            </a:r>
            <a:endParaRPr lang="en-US" altLang="ko-KR"/>
          </a:p>
          <a:p>
            <a:pPr algn="l"/>
            <a:r>
              <a:rPr lang="ko-KR" altLang="en-US"/>
              <a:t>물리학과 황원상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3326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7B5381-FFCA-4325-8FBB-B1481666A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13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7A7DC-023C-4C16-A3B8-FA0825A7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/>
              <a:t>패트롤 로봇의 기본 기능</a:t>
            </a:r>
            <a:endParaRPr lang="ko-KR" altLang="en-US" dirty="0"/>
          </a:p>
        </p:txBody>
      </p:sp>
      <p:graphicFrame>
        <p:nvGraphicFramePr>
          <p:cNvPr id="12" name="내용 개체 틀 2">
            <a:extLst>
              <a:ext uri="{FF2B5EF4-FFF2-40B4-BE49-F238E27FC236}">
                <a16:creationId xmlns:a16="http://schemas.microsoft.com/office/drawing/2014/main" id="{6F008C2D-C29A-470B-B0AA-F95BB311F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0064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526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E0603-B239-4173-93B0-8B01AE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ko-KR" altLang="en-US"/>
              <a:t>자동 순찰 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01C2D-03FA-4AB0-AD21-E353DC62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r>
              <a:rPr lang="ko-KR" altLang="en-US" sz="1800"/>
              <a:t>인접한 장애물 파악으로 청소로봇이 청소하는 알고리즘 사용할 예정이었으나</a:t>
            </a:r>
            <a:r>
              <a:rPr lang="en-US" altLang="ko-KR" sz="1800"/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ko-KR" altLang="en-US" sz="1800" dirty="0"/>
          </a:p>
        </p:txBody>
      </p:sp>
      <p:sp>
        <p:nvSpPr>
          <p:cNvPr id="48" name="Oval 31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33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58A56AA-E28B-473F-96B1-379B07702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 r="1" b="13168"/>
          <a:stretch/>
        </p:blipFill>
        <p:spPr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483CC3B-4A10-4181-A5CE-FE006108C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01" b="-3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50" name="Freeform: Shape 35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3D8BDF-C615-49FF-93AC-433FBC1F6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r="13812" b="4"/>
          <a:stretch/>
        </p:blipFill>
        <p:spPr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0596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E0603-B239-4173-93B0-8B01AE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자동 순찰 기능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311653-CA1C-4366-AF7B-2E9767F1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999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D21653-EE4C-45E6-901A-A813E7651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87" y="142788"/>
            <a:ext cx="1462799" cy="167352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01C2D-03FA-4AB0-AD21-E353DC62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실제로는 조금 더 복잡했음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센서에서 데이터를 받아오는 사이에 모터에서 받는 입력 데이터에 딜레이가 발생함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그래서 의미 없는 초기화 된 데이터를 그대로 받아서 순찰하는 데 사용함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당연히 순찰에 문제가 생김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CABF795-F18F-494E-BBDE-C1415B786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91F44B-484C-453C-98FE-81FF5C533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27" y="3996966"/>
            <a:ext cx="2149381" cy="267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17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E0603-B239-4173-93B0-8B01AE0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자동 순찰 기능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311653-CA1C-4366-AF7B-2E9767F1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999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D21653-EE4C-45E6-901A-A813E7651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87" y="142788"/>
            <a:ext cx="1462799" cy="167352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01C2D-03FA-4AB0-AD21-E353DC62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기본적으로 센서에서 거리가 </a:t>
            </a:r>
            <a:r>
              <a:rPr lang="en-US" altLang="ko-KR" sz="1800" dirty="0"/>
              <a:t>25cm </a:t>
            </a:r>
            <a:r>
              <a:rPr lang="ko-KR" altLang="en-US" sz="1800" dirty="0"/>
              <a:t>보다 작으면 해당 방향 반대방향으로 회전하도록 알고리즘을 설계함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딜레이 문제는 초기화된 데이터를 입력 받을 때 랜덤으로 미동을 하게 하는 쓸데없는 움직임을 추가해서 오히려 더 순찰에 용이하게 함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CABF795-F18F-494E-BBDE-C1415B786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91F44B-484C-453C-98FE-81FF5C533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27" y="3996966"/>
            <a:ext cx="2149381" cy="267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81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11C61-AB68-4CD4-995C-FA8190DE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/>
              <a:t>리모컨 조종 기능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C2F1EE5-1F5C-45B4-A30E-3393C7711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53223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033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070D06-9770-4459-A25F-1BE19704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09700"/>
            <a:ext cx="4152900" cy="280987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리모컨 화면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48F1E16-0A46-4E7C-A5C0-5412F9A11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55" y="0"/>
            <a:ext cx="3731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18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7CC0A-741E-4FCE-A937-13ECA306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>
            <a:normAutofit/>
          </a:bodyPr>
          <a:lstStyle/>
          <a:p>
            <a:r>
              <a:rPr lang="ko-KR" altLang="en-US"/>
              <a:t>디스플레이 파트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5D0A2-B2EC-4F18-BE6E-F9AC4F32B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95600"/>
            <a:ext cx="5076090" cy="327660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altLang="ko-KR" sz="2000" dirty="0"/>
          </a:p>
          <a:p>
            <a:pPr marL="514350" indent="-514350">
              <a:buAutoNum type="arabicPeriod"/>
            </a:pPr>
            <a:r>
              <a:rPr lang="ko-KR" altLang="en-US" sz="2000" dirty="0"/>
              <a:t>로봇이 인지한 사람 수</a:t>
            </a:r>
            <a:r>
              <a:rPr lang="en-US" altLang="ko-KR" sz="2000" dirty="0"/>
              <a:t>(</a:t>
            </a:r>
            <a:r>
              <a:rPr lang="ko-KR" altLang="en-US" sz="2000" dirty="0"/>
              <a:t>혹은 동물 수</a:t>
            </a:r>
            <a:r>
              <a:rPr lang="en-US" altLang="ko-KR" sz="2000" dirty="0"/>
              <a:t>)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카운팅</a:t>
            </a:r>
            <a:r>
              <a:rPr lang="ko-KR" altLang="en-US" sz="2000" dirty="0"/>
              <a:t> 해서 디스플레이에 나타냄</a:t>
            </a:r>
            <a:endParaRPr lang="en-US" altLang="ko-KR" sz="2000" dirty="0"/>
          </a:p>
          <a:p>
            <a:pPr marL="514350" indent="-514350">
              <a:buAutoNum type="arabicPeriod"/>
            </a:pPr>
            <a:endParaRPr lang="en-US" altLang="ko-KR" sz="2000" dirty="0"/>
          </a:p>
          <a:p>
            <a:pPr marL="514350" indent="-514350">
              <a:buAutoNum type="arabicPeriod"/>
            </a:pPr>
            <a:r>
              <a:rPr lang="ko-KR" altLang="en-US" sz="2000" dirty="0"/>
              <a:t>모듈은 </a:t>
            </a:r>
            <a:r>
              <a:rPr lang="en-US" altLang="ko-KR" sz="2000" dirty="0"/>
              <a:t>I2C </a:t>
            </a:r>
            <a:r>
              <a:rPr lang="ko-KR" altLang="en-US" sz="2000" dirty="0"/>
              <a:t>모듈로 배선이 단순하여 활용도가 높음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6" name="그림 5" descr="전자기기, 회로, 컴퓨터이(가) 표시된 사진&#10;&#10;자동 생성된 설명">
            <a:extLst>
              <a:ext uri="{FF2B5EF4-FFF2-40B4-BE49-F238E27FC236}">
                <a16:creationId xmlns:a16="http://schemas.microsoft.com/office/drawing/2014/main" id="{CE4A085B-57F6-4D59-91FD-61E9EECA1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50777" y="-610908"/>
            <a:ext cx="2684505" cy="4772455"/>
          </a:xfrm>
          <a:prstGeom prst="rect">
            <a:avLst/>
          </a:prstGeom>
        </p:spPr>
      </p:pic>
      <p:pic>
        <p:nvPicPr>
          <p:cNvPr id="8" name="그림 7" descr="전자기기, 회로, 컴퓨터이(가) 표시된 사진&#10;&#10;자동 생성된 설명">
            <a:extLst>
              <a:ext uri="{FF2B5EF4-FFF2-40B4-BE49-F238E27FC236}">
                <a16:creationId xmlns:a16="http://schemas.microsoft.com/office/drawing/2014/main" id="{AEC66338-B599-4C3E-84C5-8D320587F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89064" y="2850285"/>
            <a:ext cx="2008937" cy="357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52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7669D4-9CB6-410D-9AD4-99B44F6E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948" y="717224"/>
            <a:ext cx="6151074" cy="2154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C8A451-B6C1-4CB1-95FC-2DBDEC61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068597"/>
            <a:ext cx="748602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439DD6-1CCF-48C6-AF10-B70187930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360607" y="4859086"/>
            <a:ext cx="583139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33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12EA407-7D6D-491E-A128-EA5B7666A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3382" y="536298"/>
            <a:ext cx="4113708" cy="411370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A5C812-E60D-4B86-81C6-0A4F7C40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>
            <a:normAutofit/>
          </a:bodyPr>
          <a:lstStyle/>
          <a:p>
            <a:r>
              <a:rPr lang="ko-KR" altLang="en-US" err="1"/>
              <a:t>패트롤</a:t>
            </a:r>
            <a:r>
              <a:rPr lang="ko-KR" altLang="en-US"/>
              <a:t> 로봇이란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A23B9-0779-4E16-A7B5-8FB63D70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0824"/>
            <a:ext cx="5076090" cy="4151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700"/>
              <a:t>특정 지역을 순찰하면서 각종 역할을 수행하는 미래 지향적인 로봇</a:t>
            </a:r>
            <a:endParaRPr lang="en-US" altLang="ko-KR" sz="1700"/>
          </a:p>
          <a:p>
            <a:endParaRPr lang="en-US" altLang="ko-KR" sz="1700"/>
          </a:p>
          <a:p>
            <a:pPr marL="514350" indent="-514350">
              <a:buFont typeface="+mj-lt"/>
              <a:buAutoNum type="arabicPeriod"/>
            </a:pPr>
            <a:r>
              <a:rPr lang="ko-KR" altLang="en-US" sz="1700"/>
              <a:t>정밀한 감지 알고리즘과 장비를 활용하면</a:t>
            </a:r>
            <a:r>
              <a:rPr lang="en-US" altLang="ko-KR" sz="1700"/>
              <a:t>, </a:t>
            </a:r>
            <a:r>
              <a:rPr lang="ko-KR" altLang="en-US" sz="1700"/>
              <a:t>공원 등지에서 쓰러진 사람을 파악하여</a:t>
            </a:r>
            <a:r>
              <a:rPr lang="en-US" altLang="ko-KR" sz="1700"/>
              <a:t> </a:t>
            </a:r>
            <a:r>
              <a:rPr lang="ko-KR" altLang="en-US" sz="1700"/>
              <a:t>위기상황 모면 가능</a:t>
            </a:r>
            <a:r>
              <a:rPr lang="en-US" altLang="ko-KR" sz="170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700"/>
          </a:p>
          <a:p>
            <a:pPr marL="514350" indent="-514350">
              <a:buFont typeface="+mj-lt"/>
              <a:buAutoNum type="arabicPeriod"/>
            </a:pPr>
            <a:r>
              <a:rPr lang="ko-KR" altLang="en-US" sz="1700"/>
              <a:t>카메라를 패트롤 로봇에 설치할 시에 위험 상황을 감지하고 블랙박스의 역할도 할 수 있음</a:t>
            </a:r>
            <a:r>
              <a:rPr lang="en-US" altLang="ko-KR" sz="170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700"/>
          </a:p>
          <a:p>
            <a:pPr marL="514350" indent="-514350">
              <a:buFont typeface="+mj-lt"/>
              <a:buAutoNum type="arabicPeriod"/>
            </a:pPr>
            <a:r>
              <a:rPr lang="ko-KR" altLang="en-US" sz="1700" b="1"/>
              <a:t>특정 지역의 유동인구의 수를 정적인 상태에서 조사하는 것이 아니라 동적인 상태에서 조사할 수 있음</a:t>
            </a:r>
            <a:r>
              <a:rPr lang="en-US" altLang="ko-KR" sz="1700" b="1"/>
              <a:t>. </a:t>
            </a:r>
          </a:p>
          <a:p>
            <a:endParaRPr lang="en-US" altLang="ko-KR" sz="1700"/>
          </a:p>
        </p:txBody>
      </p:sp>
    </p:spTree>
    <p:extLst>
      <p:ext uri="{BB962C8B-B14F-4D97-AF65-F5344CB8AC3E}">
        <p14:creationId xmlns:p14="http://schemas.microsoft.com/office/powerpoint/2010/main" val="630539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594240-DC38-42C3-934B-40DEE934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ko-KR" altLang="en-US" err="1"/>
              <a:t>패트롤</a:t>
            </a:r>
            <a:r>
              <a:rPr lang="ko-KR" altLang="en-US"/>
              <a:t> 로봇의 제작동기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4842E8-1B6A-4B91-AE1C-1B3AE2AB8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800">
                <a:solidFill>
                  <a:schemeClr val="bg1"/>
                </a:solidFill>
              </a:rPr>
              <a:t>패트롤 로봇의 본연의 기능에 중점을 맞추어 생각을 해봄</a:t>
            </a:r>
            <a:r>
              <a:rPr lang="en-US" altLang="ko-KR" sz="1800">
                <a:solidFill>
                  <a:schemeClr val="bg1"/>
                </a:solidFill>
              </a:rPr>
              <a:t>.</a:t>
            </a:r>
          </a:p>
          <a:p>
            <a:endParaRPr lang="en-US" altLang="ko-KR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bg1"/>
                </a:solidFill>
              </a:rPr>
              <a:t>특정 지역의 유동인구의 수를 정적인 상태에서 조사하는 것이 아니라 동적인 상태에서 조사할 수 있음</a:t>
            </a:r>
            <a:r>
              <a:rPr lang="en-US" altLang="ko-KR" sz="180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bg1"/>
                </a:solidFill>
              </a:rPr>
              <a:t>실제로 특정 장소에서 개인이 평균적으로 시간당 길에서 마주치는 사람 수를 조사할 수 있음</a:t>
            </a:r>
            <a:r>
              <a:rPr lang="en-US" altLang="ko-KR" sz="180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bg1"/>
                </a:solidFill>
              </a:rPr>
              <a:t>즉</a:t>
            </a:r>
            <a:r>
              <a:rPr lang="en-US" altLang="ko-KR" sz="1800">
                <a:solidFill>
                  <a:schemeClr val="bg1"/>
                </a:solidFill>
              </a:rPr>
              <a:t>, </a:t>
            </a:r>
            <a:r>
              <a:rPr lang="ko-KR" altLang="en-US" sz="1800">
                <a:solidFill>
                  <a:schemeClr val="bg1"/>
                </a:solidFill>
              </a:rPr>
              <a:t>특정 장소의 복잡도를 계산하는 척도가 될 수 있으며</a:t>
            </a:r>
            <a:r>
              <a:rPr lang="en-US" altLang="ko-KR" sz="1800">
                <a:solidFill>
                  <a:schemeClr val="bg1"/>
                </a:solidFill>
              </a:rPr>
              <a:t>, </a:t>
            </a:r>
            <a:r>
              <a:rPr lang="ko-KR" altLang="en-US" sz="1800">
                <a:solidFill>
                  <a:schemeClr val="bg1"/>
                </a:solidFill>
              </a:rPr>
              <a:t>쾌적한 공간을 위해 인적 통제나 공간 설계에 큰 도움이 될 것으로 기대됨</a:t>
            </a:r>
            <a:r>
              <a:rPr lang="en-US" altLang="ko-KR" sz="180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80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800">
                <a:solidFill>
                  <a:schemeClr val="bg1"/>
                </a:solidFill>
              </a:rPr>
              <a:t>현재와 같이 질병으로 인해 인적 네트워크 통제가 필요할 때 유용하게 사용될 것 같음</a:t>
            </a:r>
            <a:r>
              <a:rPr lang="en-US" altLang="ko-KR" sz="1800">
                <a:solidFill>
                  <a:schemeClr val="bg1"/>
                </a:solidFill>
              </a:rPr>
              <a:t>.</a:t>
            </a:r>
          </a:p>
          <a:p>
            <a:endParaRPr lang="ko-KR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941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17CC0A-741E-4FCE-A937-13ECA306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구매한 장비들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5D0A2-B2EC-4F18-BE6E-F9AC4F32B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ko-KR" altLang="en-US" sz="1700" dirty="0" err="1"/>
              <a:t>아두이노</a:t>
            </a:r>
            <a:r>
              <a:rPr lang="ko-KR" altLang="en-US" sz="1700" dirty="0"/>
              <a:t> 메가 </a:t>
            </a:r>
            <a:r>
              <a:rPr lang="en-US" altLang="ko-KR" sz="1700" dirty="0"/>
              <a:t>2</a:t>
            </a:r>
            <a:r>
              <a:rPr lang="ko-KR" altLang="en-US" sz="1700" dirty="0"/>
              <a:t>개</a:t>
            </a:r>
            <a:endParaRPr lang="en-US" altLang="ko-KR" sz="1700" dirty="0"/>
          </a:p>
          <a:p>
            <a:r>
              <a:rPr lang="ko-KR" altLang="en-US" sz="1700" dirty="0" err="1"/>
              <a:t>아두이노</a:t>
            </a:r>
            <a:r>
              <a:rPr lang="ko-KR" altLang="en-US" sz="1700" dirty="0"/>
              <a:t> </a:t>
            </a:r>
            <a:r>
              <a:rPr lang="ko-KR" altLang="en-US" sz="1700" dirty="0" err="1"/>
              <a:t>우노</a:t>
            </a:r>
            <a:r>
              <a:rPr lang="ko-KR" altLang="en-US" sz="1700" dirty="0"/>
              <a:t> </a:t>
            </a:r>
            <a:r>
              <a:rPr lang="en-US" altLang="ko-KR" sz="1700" dirty="0"/>
              <a:t>1</a:t>
            </a:r>
            <a:r>
              <a:rPr lang="ko-KR" altLang="en-US" sz="1700" dirty="0"/>
              <a:t>개</a:t>
            </a:r>
            <a:endParaRPr lang="en-US" altLang="ko-KR" sz="1700" dirty="0"/>
          </a:p>
          <a:p>
            <a:r>
              <a:rPr lang="ko-KR" altLang="en-US" sz="1700" dirty="0" err="1"/>
              <a:t>아두이노</a:t>
            </a:r>
            <a:r>
              <a:rPr lang="ko-KR" altLang="en-US" sz="1700" dirty="0"/>
              <a:t> 모터보드 </a:t>
            </a:r>
            <a:r>
              <a:rPr lang="en-US" altLang="ko-KR" sz="1700" dirty="0"/>
              <a:t>1</a:t>
            </a:r>
            <a:r>
              <a:rPr lang="ko-KR" altLang="en-US" sz="1700" dirty="0"/>
              <a:t>개</a:t>
            </a:r>
            <a:endParaRPr lang="en-US" altLang="ko-KR" sz="1700" dirty="0"/>
          </a:p>
          <a:p>
            <a:r>
              <a:rPr lang="ko-KR" altLang="en-US" sz="1700" dirty="0"/>
              <a:t>바퀴 </a:t>
            </a:r>
            <a:r>
              <a:rPr lang="en-US" altLang="ko-KR" sz="1700" dirty="0"/>
              <a:t>2</a:t>
            </a:r>
            <a:r>
              <a:rPr lang="ko-KR" altLang="en-US" sz="1700" dirty="0"/>
              <a:t>개</a:t>
            </a:r>
            <a:r>
              <a:rPr lang="en-US" altLang="ko-KR" sz="1700" dirty="0"/>
              <a:t>, </a:t>
            </a:r>
            <a:r>
              <a:rPr lang="ko-KR" altLang="en-US" sz="1700" dirty="0"/>
              <a:t>볼 바퀴 </a:t>
            </a:r>
            <a:r>
              <a:rPr lang="en-US" altLang="ko-KR" sz="1700" dirty="0"/>
              <a:t>2</a:t>
            </a:r>
            <a:r>
              <a:rPr lang="ko-KR" altLang="en-US" sz="1700" dirty="0"/>
              <a:t>개</a:t>
            </a:r>
            <a:endParaRPr lang="en-US" altLang="ko-KR" sz="1700" dirty="0"/>
          </a:p>
          <a:p>
            <a:r>
              <a:rPr lang="ko-KR" altLang="en-US" sz="1700" dirty="0"/>
              <a:t>모터 </a:t>
            </a:r>
            <a:r>
              <a:rPr lang="en-US" altLang="ko-KR" sz="1700" dirty="0"/>
              <a:t>2</a:t>
            </a:r>
            <a:r>
              <a:rPr lang="ko-KR" altLang="en-US" sz="1700" dirty="0"/>
              <a:t>개</a:t>
            </a:r>
            <a:endParaRPr lang="en-US" altLang="ko-KR" sz="1700" dirty="0"/>
          </a:p>
          <a:p>
            <a:r>
              <a:rPr lang="ko-KR" altLang="en-US" sz="1700" dirty="0"/>
              <a:t>전지 </a:t>
            </a:r>
            <a:r>
              <a:rPr lang="en-US" altLang="ko-KR" sz="1700" dirty="0"/>
              <a:t>4</a:t>
            </a:r>
            <a:r>
              <a:rPr lang="ko-KR" altLang="en-US" sz="1700" dirty="0"/>
              <a:t>개와 </a:t>
            </a:r>
            <a:r>
              <a:rPr lang="en-US" altLang="ko-KR" sz="1700" dirty="0"/>
              <a:t>4</a:t>
            </a:r>
            <a:r>
              <a:rPr lang="ko-KR" altLang="en-US" sz="1700" dirty="0"/>
              <a:t>개 </a:t>
            </a:r>
            <a:r>
              <a:rPr lang="ko-KR" altLang="en-US" sz="1700" dirty="0" err="1"/>
              <a:t>짜리</a:t>
            </a:r>
            <a:r>
              <a:rPr lang="ko-KR" altLang="en-US" sz="1700" dirty="0"/>
              <a:t> 소켓</a:t>
            </a:r>
            <a:endParaRPr lang="en-US" altLang="ko-KR" sz="1700" dirty="0"/>
          </a:p>
          <a:p>
            <a:r>
              <a:rPr lang="ko-KR" altLang="en-US" sz="1700" dirty="0"/>
              <a:t>디스플레이</a:t>
            </a:r>
            <a:r>
              <a:rPr lang="en-US" altLang="ko-KR" sz="1700" dirty="0"/>
              <a:t>(I2C</a:t>
            </a:r>
            <a:r>
              <a:rPr lang="ko-KR" altLang="en-US" sz="1700" dirty="0"/>
              <a:t>모듈</a:t>
            </a:r>
            <a:r>
              <a:rPr lang="en-US" altLang="ko-KR" sz="1700" dirty="0"/>
              <a:t>)</a:t>
            </a:r>
          </a:p>
          <a:p>
            <a:r>
              <a:rPr lang="ko-KR" altLang="en-US" sz="1700" dirty="0"/>
              <a:t>적외선 감시센서 </a:t>
            </a:r>
            <a:r>
              <a:rPr lang="en-US" altLang="ko-KR" sz="1700" dirty="0"/>
              <a:t>5</a:t>
            </a:r>
            <a:r>
              <a:rPr lang="ko-KR" altLang="en-US" sz="1700" dirty="0"/>
              <a:t>개</a:t>
            </a:r>
            <a:endParaRPr lang="en-US" altLang="ko-KR" sz="1700" dirty="0"/>
          </a:p>
          <a:p>
            <a:r>
              <a:rPr lang="ko-KR" altLang="en-US" sz="1700" dirty="0"/>
              <a:t>적외선 장애물 회피센서 </a:t>
            </a:r>
            <a:r>
              <a:rPr lang="en-US" altLang="ko-KR" sz="1700" dirty="0"/>
              <a:t>1</a:t>
            </a:r>
            <a:r>
              <a:rPr lang="ko-KR" altLang="en-US" sz="1700" dirty="0"/>
              <a:t>개</a:t>
            </a:r>
            <a:endParaRPr lang="en-US" altLang="ko-KR" sz="1700" dirty="0"/>
          </a:p>
          <a:p>
            <a:r>
              <a:rPr lang="ko-KR" altLang="en-US" sz="1700" dirty="0"/>
              <a:t>적외선 인체감지 센서 </a:t>
            </a:r>
            <a:r>
              <a:rPr lang="en-US" altLang="ko-KR" sz="1700" dirty="0"/>
              <a:t>1</a:t>
            </a:r>
            <a:r>
              <a:rPr lang="ko-KR" altLang="en-US" sz="1700" dirty="0"/>
              <a:t>개</a:t>
            </a:r>
            <a:endParaRPr lang="en-US" altLang="ko-KR" sz="1700" dirty="0"/>
          </a:p>
          <a:p>
            <a:r>
              <a:rPr lang="ko-KR" altLang="en-US" sz="1700" dirty="0"/>
              <a:t>각종 볼트</a:t>
            </a:r>
            <a:r>
              <a:rPr lang="en-US" altLang="ko-KR" sz="1700" dirty="0"/>
              <a:t>, </a:t>
            </a:r>
            <a:r>
              <a:rPr lang="ko-KR" altLang="en-US" sz="1700" dirty="0"/>
              <a:t>너트들</a:t>
            </a:r>
            <a:r>
              <a:rPr lang="en-US" altLang="ko-KR" sz="1700" dirty="0"/>
              <a:t>,</a:t>
            </a:r>
            <a:r>
              <a:rPr lang="ko-KR" altLang="en-US" sz="1700" dirty="0"/>
              <a:t> </a:t>
            </a:r>
            <a:r>
              <a:rPr lang="ko-KR" altLang="en-US" sz="1700" dirty="0" err="1"/>
              <a:t>브레드보드도</a:t>
            </a:r>
            <a:r>
              <a:rPr lang="ko-KR" altLang="en-US" sz="1700" dirty="0"/>
              <a:t> 다수 존재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pic>
        <p:nvPicPr>
          <p:cNvPr id="6" name="그림 5" descr="가방, 물품, 테이블, 앉아있는이(가) 표시된 사진&#10;&#10;자동 생성된 설명">
            <a:extLst>
              <a:ext uri="{FF2B5EF4-FFF2-40B4-BE49-F238E27FC236}">
                <a16:creationId xmlns:a16="http://schemas.microsoft.com/office/drawing/2014/main" id="{0263FFE7-2F93-482D-9902-C9D724D40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290207"/>
            <a:ext cx="4935970" cy="378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9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통형 3">
            <a:extLst>
              <a:ext uri="{FF2B5EF4-FFF2-40B4-BE49-F238E27FC236}">
                <a16:creationId xmlns:a16="http://schemas.microsoft.com/office/drawing/2014/main" id="{BBF49A22-1D65-4B3A-BE67-F9859E2DC9A0}"/>
              </a:ext>
            </a:extLst>
          </p:cNvPr>
          <p:cNvSpPr/>
          <p:nvPr/>
        </p:nvSpPr>
        <p:spPr>
          <a:xfrm>
            <a:off x="1479177" y="1936376"/>
            <a:ext cx="2339788" cy="285077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디스플레이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8AA19B-251A-47E6-B3DC-97A1F9B48C39}"/>
              </a:ext>
            </a:extLst>
          </p:cNvPr>
          <p:cNvCxnSpPr/>
          <p:nvPr/>
        </p:nvCxnSpPr>
        <p:spPr>
          <a:xfrm flipV="1">
            <a:off x="3827929" y="4159624"/>
            <a:ext cx="2967318" cy="313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7DB4A3-D784-4B30-B26C-22EFFBDD6B6E}"/>
              </a:ext>
            </a:extLst>
          </p:cNvPr>
          <p:cNvCxnSpPr/>
          <p:nvPr/>
        </p:nvCxnSpPr>
        <p:spPr>
          <a:xfrm>
            <a:off x="3827929" y="4473388"/>
            <a:ext cx="3039036" cy="1990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031494-D900-4A8F-B28E-E6BD71A469EC}"/>
              </a:ext>
            </a:extLst>
          </p:cNvPr>
          <p:cNvCxnSpPr>
            <a:stCxn id="4" idx="4"/>
          </p:cNvCxnSpPr>
          <p:nvPr/>
        </p:nvCxnSpPr>
        <p:spPr>
          <a:xfrm flipV="1">
            <a:off x="3818965" y="1488141"/>
            <a:ext cx="2752164" cy="187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AD3AB-82C2-453C-9C94-5FBB68CD6969}"/>
              </a:ext>
            </a:extLst>
          </p:cNvPr>
          <p:cNvCxnSpPr>
            <a:stCxn id="4" idx="4"/>
          </p:cNvCxnSpPr>
          <p:nvPr/>
        </p:nvCxnSpPr>
        <p:spPr>
          <a:xfrm>
            <a:off x="3818965" y="3361764"/>
            <a:ext cx="2976282" cy="295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B45BF-32F5-41D7-ABE2-87B282D07B8D}"/>
              </a:ext>
            </a:extLst>
          </p:cNvPr>
          <p:cNvSpPr txBox="1"/>
          <p:nvPr/>
        </p:nvSpPr>
        <p:spPr>
          <a:xfrm>
            <a:off x="5195047" y="2823882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</a:t>
            </a:r>
            <a:r>
              <a:rPr lang="en-US" altLang="ko-KR" dirty="0"/>
              <a:t>(</a:t>
            </a:r>
            <a:r>
              <a:rPr lang="ko-KR" altLang="en-US" dirty="0"/>
              <a:t>센서 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CCF08-C6C4-4B0E-8CF8-B506D41864AD}"/>
              </a:ext>
            </a:extLst>
          </p:cNvPr>
          <p:cNvSpPr txBox="1"/>
          <p:nvPr/>
        </p:nvSpPr>
        <p:spPr>
          <a:xfrm>
            <a:off x="5195047" y="4597116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</a:t>
            </a:r>
            <a:r>
              <a:rPr lang="en-US" altLang="ko-KR" dirty="0"/>
              <a:t>(</a:t>
            </a:r>
            <a:r>
              <a:rPr lang="ko-KR" altLang="en-US" dirty="0"/>
              <a:t>구동 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2999AD-2C3F-4CB4-9280-21D0E9E73F4B}"/>
              </a:ext>
            </a:extLst>
          </p:cNvPr>
          <p:cNvSpPr/>
          <p:nvPr/>
        </p:nvSpPr>
        <p:spPr>
          <a:xfrm>
            <a:off x="1479177" y="2976282"/>
            <a:ext cx="2339788" cy="63649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4998616-BDEB-449D-B1F6-B2B850235432}"/>
              </a:ext>
            </a:extLst>
          </p:cNvPr>
          <p:cNvSpPr/>
          <p:nvPr/>
        </p:nvSpPr>
        <p:spPr>
          <a:xfrm>
            <a:off x="1479177" y="4166533"/>
            <a:ext cx="2339788" cy="63649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5AD347-9967-4D33-8FE6-FC37E83A2C07}"/>
              </a:ext>
            </a:extLst>
          </p:cNvPr>
          <p:cNvSpPr/>
          <p:nvPr/>
        </p:nvSpPr>
        <p:spPr>
          <a:xfrm>
            <a:off x="6866965" y="1488141"/>
            <a:ext cx="4486835" cy="2169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적외선 거리 감지 센서 </a:t>
            </a:r>
            <a:r>
              <a:rPr lang="en-US" altLang="ko-KR" sz="1400" dirty="0"/>
              <a:t>3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ko-KR" altLang="en-US" sz="1400" dirty="0"/>
              <a:t>적외선 장애물 감지 센서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ko-KR" altLang="en-US" sz="1400" dirty="0"/>
              <a:t>적외선 열 체크 센서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en-US" altLang="ko-KR" sz="1400" dirty="0"/>
              <a:t>8</a:t>
            </a:r>
            <a:r>
              <a:rPr lang="ko-KR" altLang="en-US" sz="1400" dirty="0"/>
              <a:t>채널 릴레이 모듈</a:t>
            </a:r>
            <a:r>
              <a:rPr lang="en-US" altLang="ko-KR" sz="1400" dirty="0"/>
              <a:t> 1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디스플레이 처리 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우노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ko-KR" altLang="en-US" sz="1400" dirty="0"/>
              <a:t>각종 센서 처리 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메가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DE7C11-5781-4EA0-A89B-C4E5B5505675}"/>
              </a:ext>
            </a:extLst>
          </p:cNvPr>
          <p:cNvSpPr/>
          <p:nvPr/>
        </p:nvSpPr>
        <p:spPr>
          <a:xfrm>
            <a:off x="6866964" y="4159624"/>
            <a:ext cx="4486835" cy="23039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적외선 거리 감지 센서 </a:t>
            </a:r>
            <a:r>
              <a:rPr lang="en-US" altLang="ko-KR" sz="1400" dirty="0"/>
              <a:t>2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모터 </a:t>
            </a:r>
            <a:r>
              <a:rPr lang="en-US" altLang="ko-KR" sz="1400" dirty="0"/>
              <a:t>2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ko-KR" altLang="en-US" sz="1400" dirty="0"/>
              <a:t>일반 모형 자동차 바퀴 </a:t>
            </a:r>
            <a:r>
              <a:rPr lang="en-US" altLang="ko-KR" sz="1400" dirty="0"/>
              <a:t>2</a:t>
            </a:r>
            <a:r>
              <a:rPr lang="ko-KR" altLang="en-US" sz="1400" dirty="0"/>
              <a:t>개</a:t>
            </a:r>
            <a:r>
              <a:rPr lang="en-US" altLang="ko-KR" sz="1400" dirty="0"/>
              <a:t>(</a:t>
            </a:r>
            <a:r>
              <a:rPr lang="ko-KR" altLang="en-US" sz="1400" dirty="0"/>
              <a:t>모터 각각 연결</a:t>
            </a:r>
            <a:r>
              <a:rPr lang="en-US" altLang="ko-KR" sz="1400" dirty="0"/>
              <a:t>)</a:t>
            </a:r>
          </a:p>
          <a:p>
            <a:pPr algn="ctr"/>
            <a:r>
              <a:rPr lang="ko-KR" altLang="en-US" sz="1400" dirty="0"/>
              <a:t>공 모양 바퀴 </a:t>
            </a:r>
            <a:r>
              <a:rPr lang="en-US" altLang="ko-KR" sz="1400" dirty="0"/>
              <a:t>2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모터 구동용 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모터쉴드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모터 구동용 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메가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</a:p>
        </p:txBody>
      </p:sp>
      <p:sp>
        <p:nvSpPr>
          <p:cNvPr id="21" name="순서도: 직접 액세스 저장소 20">
            <a:extLst>
              <a:ext uri="{FF2B5EF4-FFF2-40B4-BE49-F238E27FC236}">
                <a16:creationId xmlns:a16="http://schemas.microsoft.com/office/drawing/2014/main" id="{9B4D64A6-59B9-449E-90FC-E4E0A5993925}"/>
              </a:ext>
            </a:extLst>
          </p:cNvPr>
          <p:cNvSpPr/>
          <p:nvPr/>
        </p:nvSpPr>
        <p:spPr>
          <a:xfrm>
            <a:off x="1792941" y="4324445"/>
            <a:ext cx="170329" cy="3296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직접 액세스 저장소 21">
            <a:extLst>
              <a:ext uri="{FF2B5EF4-FFF2-40B4-BE49-F238E27FC236}">
                <a16:creationId xmlns:a16="http://schemas.microsoft.com/office/drawing/2014/main" id="{F245B7D6-F51D-45F7-B91C-667FB7A28B0E}"/>
              </a:ext>
            </a:extLst>
          </p:cNvPr>
          <p:cNvSpPr/>
          <p:nvPr/>
        </p:nvSpPr>
        <p:spPr>
          <a:xfrm>
            <a:off x="3330387" y="4356848"/>
            <a:ext cx="170329" cy="3296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ED7439B-3AE1-45F7-B943-0D1E399E494A}"/>
              </a:ext>
            </a:extLst>
          </p:cNvPr>
          <p:cNvSpPr/>
          <p:nvPr/>
        </p:nvSpPr>
        <p:spPr>
          <a:xfrm>
            <a:off x="2537012" y="4661647"/>
            <a:ext cx="170329" cy="173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0EF0021-3FF9-49E8-A14F-5CEDA77CF342}"/>
              </a:ext>
            </a:extLst>
          </p:cNvPr>
          <p:cNvSpPr/>
          <p:nvPr/>
        </p:nvSpPr>
        <p:spPr>
          <a:xfrm>
            <a:off x="2563906" y="4240307"/>
            <a:ext cx="170329" cy="173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E33AD77-2516-4B33-8E18-978B0617D93A}"/>
              </a:ext>
            </a:extLst>
          </p:cNvPr>
          <p:cNvSpPr txBox="1">
            <a:spLocks/>
          </p:cNvSpPr>
          <p:nvPr/>
        </p:nvSpPr>
        <p:spPr>
          <a:xfrm>
            <a:off x="1006998" y="286872"/>
            <a:ext cx="9833548" cy="10085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 err="1">
                <a:solidFill>
                  <a:schemeClr val="tx2"/>
                </a:solidFill>
              </a:rPr>
              <a:t>패트롤</a:t>
            </a:r>
            <a:r>
              <a:rPr lang="ko-KR" altLang="en-US" sz="3600" dirty="0">
                <a:solidFill>
                  <a:schemeClr val="tx2"/>
                </a:solidFill>
              </a:rPr>
              <a:t> 로봇의 예상 구조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01ED32-1CE5-4134-A566-4F42B9A80FFE}"/>
              </a:ext>
            </a:extLst>
          </p:cNvPr>
          <p:cNvSpPr/>
          <p:nvPr/>
        </p:nvSpPr>
        <p:spPr>
          <a:xfrm>
            <a:off x="1064278" y="5181601"/>
            <a:ext cx="3115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2"/>
              </a:rPr>
              <a:t>https://www.coupang.com/vp/products/1348198058?itemId=2375828459&amp;vendorItemId=70371428010&amp;src=1139400&amp;spec=10799999&amp;addtag=400&amp;ctag=1348198058&amp;lptag=CFM05686904&amp;itime=20200512110124&amp;pageType=PRODUCT&amp;pageValue=1348198058&amp;wPcid=28662429025707057729786&amp;wRef=&amp;wTime=20200512110124&amp;redirect=landing&amp;isAddedCart=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7584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8AA19B-251A-47E6-B3DC-97A1F9B48C39}"/>
              </a:ext>
            </a:extLst>
          </p:cNvPr>
          <p:cNvCxnSpPr/>
          <p:nvPr/>
        </p:nvCxnSpPr>
        <p:spPr>
          <a:xfrm flipV="1">
            <a:off x="3827929" y="4159624"/>
            <a:ext cx="2967318" cy="313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7DB4A3-D784-4B30-B26C-22EFFBDD6B6E}"/>
              </a:ext>
            </a:extLst>
          </p:cNvPr>
          <p:cNvCxnSpPr/>
          <p:nvPr/>
        </p:nvCxnSpPr>
        <p:spPr>
          <a:xfrm>
            <a:off x="3827929" y="4473388"/>
            <a:ext cx="3039036" cy="1990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031494-D900-4A8F-B28E-E6BD71A469EC}"/>
              </a:ext>
            </a:extLst>
          </p:cNvPr>
          <p:cNvCxnSpPr>
            <a:cxnSpLocks/>
          </p:cNvCxnSpPr>
          <p:nvPr/>
        </p:nvCxnSpPr>
        <p:spPr>
          <a:xfrm flipV="1">
            <a:off x="3818965" y="1488141"/>
            <a:ext cx="2752164" cy="187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BAD3AB-82C2-453C-9C94-5FBB68CD6969}"/>
              </a:ext>
            </a:extLst>
          </p:cNvPr>
          <p:cNvCxnSpPr>
            <a:cxnSpLocks/>
          </p:cNvCxnSpPr>
          <p:nvPr/>
        </p:nvCxnSpPr>
        <p:spPr>
          <a:xfrm>
            <a:off x="3818965" y="3361764"/>
            <a:ext cx="2976282" cy="295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CB45BF-32F5-41D7-ABE2-87B282D07B8D}"/>
              </a:ext>
            </a:extLst>
          </p:cNvPr>
          <p:cNvSpPr txBox="1"/>
          <p:nvPr/>
        </p:nvSpPr>
        <p:spPr>
          <a:xfrm>
            <a:off x="5195047" y="2823882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층</a:t>
            </a:r>
            <a:r>
              <a:rPr lang="en-US" altLang="ko-KR" dirty="0"/>
              <a:t>(</a:t>
            </a:r>
            <a:r>
              <a:rPr lang="ko-KR" altLang="en-US" dirty="0"/>
              <a:t>센서 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CCF08-C6C4-4B0E-8CF8-B506D41864AD}"/>
              </a:ext>
            </a:extLst>
          </p:cNvPr>
          <p:cNvSpPr txBox="1"/>
          <p:nvPr/>
        </p:nvSpPr>
        <p:spPr>
          <a:xfrm>
            <a:off x="4585988" y="4606080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 및 </a:t>
            </a:r>
            <a:r>
              <a:rPr lang="en-US" altLang="ko-KR" dirty="0"/>
              <a:t>1</a:t>
            </a:r>
            <a:r>
              <a:rPr lang="ko-KR" altLang="en-US" dirty="0"/>
              <a:t>층</a:t>
            </a:r>
            <a:r>
              <a:rPr lang="en-US" altLang="ko-KR" dirty="0"/>
              <a:t>(</a:t>
            </a:r>
            <a:r>
              <a:rPr lang="ko-KR" altLang="en-US" dirty="0"/>
              <a:t>구동 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5AD347-9967-4D33-8FE6-FC37E83A2C07}"/>
              </a:ext>
            </a:extLst>
          </p:cNvPr>
          <p:cNvSpPr/>
          <p:nvPr/>
        </p:nvSpPr>
        <p:spPr>
          <a:xfrm>
            <a:off x="6866965" y="1488141"/>
            <a:ext cx="4486835" cy="2169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적외선 거리 감지 센서 </a:t>
            </a:r>
            <a:r>
              <a:rPr lang="en-US" altLang="ko-KR" sz="1400" dirty="0"/>
              <a:t>3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ko-KR" altLang="en-US" sz="1400" dirty="0"/>
              <a:t>적외선 인체감지 센서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en-US" altLang="ko-KR" sz="1400" dirty="0"/>
              <a:t>I2C </a:t>
            </a:r>
            <a:r>
              <a:rPr lang="ko-KR" altLang="en-US" sz="1400" dirty="0"/>
              <a:t>디스플레이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en-US" altLang="ko-KR" sz="1400" dirty="0"/>
              <a:t>1.5V AA</a:t>
            </a:r>
            <a:r>
              <a:rPr lang="ko-KR" altLang="en-US" sz="1400" dirty="0"/>
              <a:t>전지 </a:t>
            </a:r>
            <a:r>
              <a:rPr lang="en-US" altLang="ko-KR" sz="1400" dirty="0"/>
              <a:t>4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센서 및 디스플레이 처리 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우노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endParaRPr lang="en-US" altLang="ko-KR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9DE7C11-5781-4EA0-A89B-C4E5B5505675}"/>
              </a:ext>
            </a:extLst>
          </p:cNvPr>
          <p:cNvSpPr/>
          <p:nvPr/>
        </p:nvSpPr>
        <p:spPr>
          <a:xfrm>
            <a:off x="6866964" y="4159624"/>
            <a:ext cx="4486835" cy="23039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모터 </a:t>
            </a:r>
            <a:r>
              <a:rPr lang="en-US" altLang="ko-KR" sz="1400" dirty="0"/>
              <a:t>2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ko-KR" altLang="en-US" sz="1400" dirty="0"/>
              <a:t>일반 모형 자동차 바퀴 </a:t>
            </a:r>
            <a:r>
              <a:rPr lang="en-US" altLang="ko-KR" sz="1400" dirty="0"/>
              <a:t>2</a:t>
            </a:r>
            <a:r>
              <a:rPr lang="ko-KR" altLang="en-US" sz="1400" dirty="0"/>
              <a:t>개</a:t>
            </a:r>
            <a:r>
              <a:rPr lang="en-US" altLang="ko-KR" sz="1400" dirty="0"/>
              <a:t>(</a:t>
            </a:r>
            <a:r>
              <a:rPr lang="ko-KR" altLang="en-US" sz="1400" dirty="0"/>
              <a:t>모터 각각 연결</a:t>
            </a:r>
            <a:r>
              <a:rPr lang="en-US" altLang="ko-KR" sz="1400" dirty="0"/>
              <a:t>)</a:t>
            </a:r>
          </a:p>
          <a:p>
            <a:pPr algn="ctr"/>
            <a:r>
              <a:rPr lang="ko-KR" altLang="en-US" sz="1400" dirty="0"/>
              <a:t>자유롭게 회전 가능한 바퀴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ko-KR" altLang="en-US" sz="1400" dirty="0"/>
              <a:t>공 모양 뒷바퀴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en-US" altLang="ko-KR" sz="1400" dirty="0"/>
              <a:t>3.7V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리튬전지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모터 구동용 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모터쉴드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  <a:endParaRPr lang="en-US" altLang="ko-KR" sz="1400" dirty="0"/>
          </a:p>
          <a:p>
            <a:pPr algn="ctr"/>
            <a:r>
              <a:rPr lang="ko-KR" altLang="en-US" sz="1400" dirty="0"/>
              <a:t>모터 구동용 </a:t>
            </a:r>
            <a:r>
              <a:rPr lang="ko-KR" altLang="en-US" sz="1400" dirty="0" err="1"/>
              <a:t>아두이노</a:t>
            </a:r>
            <a:r>
              <a:rPr lang="ko-KR" altLang="en-US" sz="1400" dirty="0"/>
              <a:t> 메가 </a:t>
            </a:r>
            <a:r>
              <a:rPr lang="en-US" altLang="ko-KR" sz="1400" dirty="0"/>
              <a:t>1</a:t>
            </a:r>
            <a:r>
              <a:rPr lang="ko-KR" altLang="en-US" sz="1400" dirty="0"/>
              <a:t>개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E33AD77-2516-4B33-8E18-978B0617D93A}"/>
              </a:ext>
            </a:extLst>
          </p:cNvPr>
          <p:cNvSpPr txBox="1">
            <a:spLocks/>
          </p:cNvSpPr>
          <p:nvPr/>
        </p:nvSpPr>
        <p:spPr>
          <a:xfrm>
            <a:off x="1006998" y="286872"/>
            <a:ext cx="9833548" cy="10085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 err="1">
                <a:solidFill>
                  <a:schemeClr val="tx2"/>
                </a:solidFill>
              </a:rPr>
              <a:t>패트롤</a:t>
            </a:r>
            <a:r>
              <a:rPr lang="ko-KR" altLang="en-US" sz="3600" dirty="0">
                <a:solidFill>
                  <a:schemeClr val="tx2"/>
                </a:solidFill>
              </a:rPr>
              <a:t> 로봇의 실제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769CD3-4FC5-466E-B82C-D4F9BEB4A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2" t="-4091" r="17908" b="12763"/>
          <a:stretch/>
        </p:blipFill>
        <p:spPr>
          <a:xfrm rot="16200000">
            <a:off x="230840" y="2194115"/>
            <a:ext cx="3671049" cy="352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CED12383-BBB0-417E-9B26-F06B7D96E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-8" y="-7"/>
            <a:ext cx="12192000" cy="68559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9FF773B-CB00-47C9-B89D-DB7635349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007335"/>
            <a:ext cx="6455833" cy="14979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패트롤</a:t>
            </a:r>
            <a:r>
              <a:rPr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로봇 제작 과정 </a:t>
            </a:r>
            <a:r>
              <a:rPr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A0C6E2E5-1D16-4761-8B68-CF8F72AA0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288965"/>
            <a:ext cx="6455833" cy="665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latinLnBrk="0">
              <a:buNone/>
            </a:pPr>
            <a:r>
              <a:rPr lang="ko-KR" alt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아두이노</a:t>
            </a: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회로를 먼저 구축함</a:t>
            </a:r>
            <a:r>
              <a:rPr lang="en-US" altLang="ko-KR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73" name="Freeform: Shape 68">
            <a:extLst>
              <a:ext uri="{FF2B5EF4-FFF2-40B4-BE49-F238E27FC236}">
                <a16:creationId xmlns:a16="http://schemas.microsoft.com/office/drawing/2014/main" id="{E26B9EF5-5D92-4AC7-BC55-FC5C4C98E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: Shape 70">
            <a:extLst>
              <a:ext uri="{FF2B5EF4-FFF2-40B4-BE49-F238E27FC236}">
                <a16:creationId xmlns:a16="http://schemas.microsoft.com/office/drawing/2014/main" id="{F05C5575-0F07-43D0-AE78-81EAA8E6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731BD2-2867-44E9-B3E2-0AF61494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r="19035" b="-4"/>
          <a:stretch/>
        </p:blipFill>
        <p:spPr>
          <a:xfrm>
            <a:off x="3639395" y="10"/>
            <a:ext cx="4023360" cy="2980230"/>
          </a:xfrm>
          <a:custGeom>
            <a:avLst/>
            <a:gdLst/>
            <a:ahLst/>
            <a:cxnLst/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A81CBA-6A1D-44F7-BC4A-4B1AA65963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8" b="22752"/>
          <a:stretch/>
        </p:blipFill>
        <p:spPr>
          <a:xfrm>
            <a:off x="7816904" y="1584501"/>
            <a:ext cx="4375105" cy="5273507"/>
          </a:xfrm>
          <a:custGeom>
            <a:avLst/>
            <a:gdLst/>
            <a:ahLst/>
            <a:cxnLst/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425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FF773B-CB00-47C9-B89D-DB7635349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151304" cy="1325563"/>
          </a:xfrm>
        </p:spPr>
        <p:txBody>
          <a:bodyPr anchor="b">
            <a:norm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패트롤 로봇 제작 과정</a:t>
            </a:r>
            <a:r>
              <a:rPr lang="en-US" altLang="ko-KR" sz="2800">
                <a:solidFill>
                  <a:schemeClr val="bg1"/>
                </a:solidFill>
              </a:rPr>
              <a:t>2</a:t>
            </a:r>
            <a:endParaRPr lang="ko-KR" altLang="en-US" sz="2800">
              <a:solidFill>
                <a:schemeClr val="bg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" y="2026340"/>
            <a:ext cx="5446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A0C6E2E5-1D16-4761-8B68-CF8F72AA0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151304" cy="37115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chemeClr val="bg1"/>
                </a:solidFill>
              </a:rPr>
              <a:t>로봇의 본체 하단부를 조립하고 그 사이에 미리 연결해 놓은 회로들을 넣음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1" name="그림 10" descr="실내, 테이블, 앉아있는, 노란색이(가) 표시된 사진&#10;&#10;자동 생성된 설명">
            <a:extLst>
              <a:ext uri="{FF2B5EF4-FFF2-40B4-BE49-F238E27FC236}">
                <a16:creationId xmlns:a16="http://schemas.microsoft.com/office/drawing/2014/main" id="{94C79871-4719-4F16-ACA5-519203E68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48" b="-2"/>
          <a:stretch/>
        </p:blipFill>
        <p:spPr>
          <a:xfrm rot="5400000">
            <a:off x="5901377" y="325305"/>
            <a:ext cx="2971800" cy="2788349"/>
          </a:xfrm>
          <a:prstGeom prst="rect">
            <a:avLst/>
          </a:prstGeom>
        </p:spPr>
      </p:pic>
      <p:pic>
        <p:nvPicPr>
          <p:cNvPr id="6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D81B1EB0-604A-4DD7-8289-4F3F938AC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" r="36423" b="-2"/>
          <a:stretch/>
        </p:blipFill>
        <p:spPr>
          <a:xfrm rot="5400000">
            <a:off x="8882919" y="325305"/>
            <a:ext cx="2971800" cy="2788349"/>
          </a:xfrm>
          <a:prstGeom prst="rect">
            <a:avLst/>
          </a:prstGeom>
        </p:spPr>
      </p:pic>
      <p:pic>
        <p:nvPicPr>
          <p:cNvPr id="9" name="그림 8" descr="테이블, 앉아있는, 플레이트이(가) 표시된 사진&#10;&#10;자동 생성된 설명">
            <a:extLst>
              <a:ext uri="{FF2B5EF4-FFF2-40B4-BE49-F238E27FC236}">
                <a16:creationId xmlns:a16="http://schemas.microsoft.com/office/drawing/2014/main" id="{BED1524C-E795-4E2E-A9E8-7339CFC19B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4" r="4798"/>
          <a:stretch/>
        </p:blipFill>
        <p:spPr>
          <a:xfrm>
            <a:off x="5993089" y="3411753"/>
            <a:ext cx="2788364" cy="2971800"/>
          </a:xfrm>
          <a:prstGeom prst="rect">
            <a:avLst/>
          </a:prstGeom>
        </p:spPr>
      </p:pic>
      <p:pic>
        <p:nvPicPr>
          <p:cNvPr id="25" name="그림 24" descr="실내, 테이블, 사람, 케이크이(가) 표시된 사진&#10;&#10;자동 생성된 설명">
            <a:extLst>
              <a:ext uri="{FF2B5EF4-FFF2-40B4-BE49-F238E27FC236}">
                <a16:creationId xmlns:a16="http://schemas.microsoft.com/office/drawing/2014/main" id="{7ED56D3F-124C-44A8-B53E-57D12DF303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6" r="20037"/>
          <a:stretch/>
        </p:blipFill>
        <p:spPr>
          <a:xfrm>
            <a:off x="8974645" y="3411753"/>
            <a:ext cx="2788316" cy="297180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13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FF773B-CB00-47C9-B89D-DB7635349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151304" cy="1325563"/>
          </a:xfrm>
        </p:spPr>
        <p:txBody>
          <a:bodyPr anchor="b"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패트롤 로봇 제작 과정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" y="2026340"/>
            <a:ext cx="5446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A0C6E2E5-1D16-4761-8B68-CF8F72AA0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151304" cy="37115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구동파트와 센서파트까지 조립을 한 후에 마지막으로 디스플레이 파트와 인체감지 센서를 부착함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F4FF5550-B25A-4877-9CED-26AD04A0D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-1743" r="12027" b="-1"/>
          <a:stretch/>
        </p:blipFill>
        <p:spPr>
          <a:xfrm rot="5400000">
            <a:off x="6135253" y="559181"/>
            <a:ext cx="2971800" cy="23205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43065A-2F49-4A37-972B-4B4323649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8" t="6160" r="24430"/>
          <a:stretch/>
        </p:blipFill>
        <p:spPr>
          <a:xfrm>
            <a:off x="8974645" y="233582"/>
            <a:ext cx="2544309" cy="2971800"/>
          </a:xfrm>
          <a:prstGeom prst="rect">
            <a:avLst/>
          </a:prstGeom>
        </p:spPr>
      </p:pic>
      <p:pic>
        <p:nvPicPr>
          <p:cNvPr id="10" name="그림 9" descr="실내, 테이블, 작은, 앉아있는이(가) 표시된 사진&#10;&#10;자동 생성된 설명">
            <a:extLst>
              <a:ext uri="{FF2B5EF4-FFF2-40B4-BE49-F238E27FC236}">
                <a16:creationId xmlns:a16="http://schemas.microsoft.com/office/drawing/2014/main" id="{2167058F-36E6-414D-ABDB-0E2FA48F0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7" t="6161" r="33313" b="1"/>
          <a:stretch/>
        </p:blipFill>
        <p:spPr>
          <a:xfrm>
            <a:off x="6793455" y="3411753"/>
            <a:ext cx="1987998" cy="2971800"/>
          </a:xfrm>
          <a:prstGeom prst="rect">
            <a:avLst/>
          </a:prstGeom>
        </p:spPr>
      </p:pic>
      <p:pic>
        <p:nvPicPr>
          <p:cNvPr id="4" name="그림 3" descr="테이블, 앉아있는, 노트북, 생활이(가) 표시된 사진&#10;&#10;자동 생성된 설명">
            <a:extLst>
              <a:ext uri="{FF2B5EF4-FFF2-40B4-BE49-F238E27FC236}">
                <a16:creationId xmlns:a16="http://schemas.microsoft.com/office/drawing/2014/main" id="{6C08163F-F4C3-4DC3-B134-655E9EA747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5" t="6160" r="30519"/>
          <a:stretch/>
        </p:blipFill>
        <p:spPr>
          <a:xfrm>
            <a:off x="8974645" y="3411753"/>
            <a:ext cx="2670648" cy="297180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397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Microsoft Office PowerPoint</Application>
  <PresentationFormat>와이드스크린</PresentationFormat>
  <Paragraphs>123</Paragraphs>
  <Slides>17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패트롤 로봇</vt:lpstr>
      <vt:lpstr>패트롤 로봇이란?</vt:lpstr>
      <vt:lpstr>패트롤 로봇의 제작동기 및 목적</vt:lpstr>
      <vt:lpstr>구매한 장비들</vt:lpstr>
      <vt:lpstr>PowerPoint 프레젠테이션</vt:lpstr>
      <vt:lpstr>PowerPoint 프레젠테이션</vt:lpstr>
      <vt:lpstr>패트롤 로봇 제작 과정 1</vt:lpstr>
      <vt:lpstr>패트롤 로봇 제작 과정2</vt:lpstr>
      <vt:lpstr>패트롤 로봇 제작 과정3</vt:lpstr>
      <vt:lpstr>패트롤 로봇의 기본 기능</vt:lpstr>
      <vt:lpstr>자동 순찰 기능</vt:lpstr>
      <vt:lpstr>자동 순찰 기능</vt:lpstr>
      <vt:lpstr>자동 순찰 기능</vt:lpstr>
      <vt:lpstr>리모컨 조종 기능</vt:lpstr>
      <vt:lpstr>리모컨 화면</vt:lpstr>
      <vt:lpstr>디스플레이 파트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패트롤 로봇</dc:title>
  <dc:creator>LIM SEJIN</dc:creator>
  <cp:lastModifiedBy>LIM SEJIN</cp:lastModifiedBy>
  <cp:revision>3</cp:revision>
  <dcterms:created xsi:type="dcterms:W3CDTF">2020-06-09T09:21:15Z</dcterms:created>
  <dcterms:modified xsi:type="dcterms:W3CDTF">2021-07-10T10:02:31Z</dcterms:modified>
</cp:coreProperties>
</file>